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0099"/>
    <a:srgbClr val="00FF00"/>
    <a:srgbClr val="660066"/>
    <a:srgbClr val="0000CC"/>
    <a:srgbClr val="CC0099"/>
    <a:srgbClr val="CC00CC"/>
    <a:srgbClr val="0000FF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80712" y="5991479"/>
            <a:ext cx="4680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</a:t>
            </a:r>
            <a:r>
              <a:rPr lang="ru-RU" dirty="0" smtClean="0"/>
              <a:t>ДЕТИ СТАРШЕГО ДОШКОЛЬНОГО  ВОЗРАСТА) </a:t>
            </a:r>
            <a:endParaRPr lang="ru-RU" dirty="0"/>
          </a:p>
        </p:txBody>
      </p:sp>
      <p:pic>
        <p:nvPicPr>
          <p:cNvPr id="1027" name="Picture 3" descr="C:\Users\Марина\Pictures\Smile)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6205" y="71399"/>
            <a:ext cx="8751587" cy="1446550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«Путешествие в Государство </a:t>
            </a:r>
          </a:p>
          <a:p>
            <a:r>
              <a:rPr lang="ru-RU" sz="4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        воздушных шаров»</a:t>
            </a:r>
            <a:endParaRPr lang="ru-RU" sz="4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74452">
            <a:off x="3678141" y="2766964"/>
            <a:ext cx="565026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Весёлый 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            спортивный </a:t>
            </a:r>
          </a:p>
          <a:p>
            <a:r>
              <a:rPr lang="ru-RU" sz="3600" b="1" dirty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</a:rPr>
              <a:t>                                 праздник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8860095">
            <a:off x="-450162" y="4630984"/>
            <a:ext cx="4253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3300"/>
                </a:solidFill>
              </a:rPr>
              <a:t>(</a:t>
            </a:r>
            <a:r>
              <a:rPr lang="ru-RU" sz="2400" dirty="0" smtClean="0">
                <a:solidFill>
                  <a:srgbClr val="FF3300"/>
                </a:solidFill>
              </a:rPr>
              <a:t>дети старшего </a:t>
            </a:r>
          </a:p>
          <a:p>
            <a:r>
              <a:rPr lang="ru-RU" sz="2400" dirty="0">
                <a:solidFill>
                  <a:srgbClr val="FF3300"/>
                </a:solidFill>
              </a:rPr>
              <a:t> </a:t>
            </a:r>
            <a:r>
              <a:rPr lang="ru-RU" sz="2400" dirty="0" smtClean="0">
                <a:solidFill>
                  <a:srgbClr val="FF3300"/>
                </a:solidFill>
              </a:rPr>
              <a:t>     дошкольного возраста)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40823" y="5842337"/>
            <a:ext cx="42007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Подготовил:</a:t>
            </a:r>
          </a:p>
          <a:p>
            <a:r>
              <a:rPr lang="ru-RU" sz="2000" dirty="0" smtClean="0"/>
              <a:t>Инструктор по физкультуре</a:t>
            </a:r>
          </a:p>
          <a:p>
            <a:r>
              <a:rPr lang="ru-RU" sz="2000" b="1" dirty="0" smtClean="0"/>
              <a:t>Теплоухова Марина Александровна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462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esktop\возд шары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70" y="0"/>
            <a:ext cx="9145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Марина\Desktop\возд шары\DSC05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082">
            <a:off x="4109224" y="-261608"/>
            <a:ext cx="5024834" cy="407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на\Desktop\возд шары\DSC0548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0221">
            <a:off x="4440828" y="3377476"/>
            <a:ext cx="460289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рина\Desktop\возд шары\DSC054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973">
            <a:off x="164772" y="8250"/>
            <a:ext cx="4582827" cy="371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115558">
            <a:off x="4561173" y="2828835"/>
            <a:ext cx="39911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Эстафета 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57" y="3965660"/>
            <a:ext cx="4535216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0000FF"/>
                </a:solidFill>
              </a:rPr>
              <a:t>«Передай </a:t>
            </a:r>
          </a:p>
          <a:p>
            <a:r>
              <a:rPr lang="ru-RU" sz="6000" dirty="0" smtClean="0">
                <a:solidFill>
                  <a:srgbClr val="0000FF"/>
                </a:solidFill>
              </a:rPr>
              <a:t>      другому </a:t>
            </a:r>
          </a:p>
          <a:p>
            <a:r>
              <a:rPr lang="ru-RU" sz="6000" dirty="0" smtClean="0">
                <a:solidFill>
                  <a:srgbClr val="0000FF"/>
                </a:solidFill>
              </a:rPr>
              <a:t>          шарик»</a:t>
            </a:r>
            <a:endParaRPr lang="ru-RU" sz="6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на\Desktop\возд шары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5"/>
            <a:ext cx="9144000" cy="68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ина\Desktop\возд шары\DSC05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3746">
            <a:off x="24301" y="-687749"/>
            <a:ext cx="5689600" cy="452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Марина\Desktop\возд шары\DSC055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393">
            <a:off x="3321289" y="3085448"/>
            <a:ext cx="5777211" cy="40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541" y="4725144"/>
            <a:ext cx="29706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FFFF00"/>
                </a:solidFill>
              </a:rPr>
              <a:t>Игра </a:t>
            </a:r>
            <a:endParaRPr lang="ru-RU" sz="96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-171400"/>
            <a:ext cx="6624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00FF00"/>
                </a:solidFill>
              </a:rPr>
              <a:t>«Весёлый </a:t>
            </a:r>
          </a:p>
          <a:p>
            <a:r>
              <a:rPr lang="ru-RU" sz="7200" dirty="0">
                <a:solidFill>
                  <a:srgbClr val="00FF00"/>
                </a:solidFill>
              </a:rPr>
              <a:t> </a:t>
            </a:r>
            <a:r>
              <a:rPr lang="ru-RU" sz="7200" dirty="0" smtClean="0">
                <a:solidFill>
                  <a:srgbClr val="00FF00"/>
                </a:solidFill>
              </a:rPr>
              <a:t>          шарик»</a:t>
            </a:r>
            <a:endParaRPr lang="ru-RU" sz="7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рина\Desktop\возд шары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"/>
            <a:ext cx="9144794" cy="68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Марина\Desktop\возд шары\DSC055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90800"/>
            <a:ext cx="53640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рина\Desktop\возд шары\DSC055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90" y="219"/>
            <a:ext cx="5389678" cy="436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902545">
            <a:off x="3860336" y="1127954"/>
            <a:ext cx="57182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CC0099"/>
                </a:solidFill>
              </a:rPr>
              <a:t>Озорной танец</a:t>
            </a:r>
            <a:endParaRPr lang="ru-RU" sz="6600" b="1" dirty="0">
              <a:solidFill>
                <a:srgbClr val="CC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808012">
            <a:off x="105700" y="4902769"/>
            <a:ext cx="52909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FF0000"/>
                </a:solidFill>
              </a:rPr>
              <a:t>с</a:t>
            </a:r>
            <a:r>
              <a:rPr lang="ru-RU" sz="8000" b="1" dirty="0" smtClean="0">
                <a:solidFill>
                  <a:srgbClr val="FF0000"/>
                </a:solidFill>
              </a:rPr>
              <a:t> клоунами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рина\Desktop\возд шары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" y="0"/>
            <a:ext cx="9145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Марина\Desktop\возд шары\DSC05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" y="0"/>
            <a:ext cx="9145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8698" y="83387"/>
            <a:ext cx="89537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Награждение команд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3657" y="5639821"/>
            <a:ext cx="79287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0000CC"/>
                </a:solidFill>
              </a:rPr>
              <a:t>с</a:t>
            </a:r>
            <a:r>
              <a:rPr lang="ru-RU" sz="7200" b="1" dirty="0" smtClean="0">
                <a:solidFill>
                  <a:srgbClr val="0000CC"/>
                </a:solidFill>
              </a:rPr>
              <a:t>ладкими призами</a:t>
            </a:r>
            <a:endParaRPr lang="ru-RU" sz="7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рина\Desktop\возд шары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Марина\Desktop\возд шары\DSC055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11"/>
            <a:ext cx="9144000" cy="68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6291"/>
            <a:ext cx="8568952" cy="6397045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dirty="0" smtClean="0">
                <a:ln w="50800"/>
                <a:solidFill>
                  <a:srgbClr val="00FF00"/>
                </a:solidFill>
              </a:rPr>
              <a:t>До новых </a:t>
            </a:r>
          </a:p>
          <a:p>
            <a:endParaRPr lang="ru-RU" sz="3600" b="1" dirty="0">
              <a:ln w="50800"/>
              <a:solidFill>
                <a:srgbClr val="FF3300"/>
              </a:solidFill>
            </a:endParaRPr>
          </a:p>
          <a:p>
            <a:endParaRPr lang="ru-RU" sz="3600" b="1" dirty="0" smtClean="0">
              <a:ln w="50800"/>
              <a:solidFill>
                <a:srgbClr val="FF3300"/>
              </a:solidFill>
            </a:endParaRPr>
          </a:p>
          <a:p>
            <a:endParaRPr lang="ru-RU" sz="3600" b="1" dirty="0">
              <a:ln w="50800"/>
              <a:solidFill>
                <a:srgbClr val="FF3300"/>
              </a:solidFill>
            </a:endParaRPr>
          </a:p>
          <a:p>
            <a:r>
              <a:rPr lang="ru-RU" sz="3600" b="1" dirty="0" smtClean="0">
                <a:ln w="50800"/>
                <a:solidFill>
                  <a:srgbClr val="FF3300"/>
                </a:solidFill>
              </a:rPr>
              <a:t>          </a:t>
            </a:r>
            <a:r>
              <a:rPr lang="ru-RU" sz="3600" b="1" dirty="0" smtClean="0">
                <a:ln w="50800"/>
                <a:solidFill>
                  <a:srgbClr val="00FF00"/>
                </a:solidFill>
              </a:rPr>
              <a:t>встреч</a:t>
            </a:r>
            <a:r>
              <a:rPr lang="ru-RU" sz="3600" b="1" dirty="0">
                <a:ln w="50800"/>
                <a:solidFill>
                  <a:srgbClr val="00FF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8439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возд шары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063" y="-198982"/>
            <a:ext cx="336181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00FF00"/>
                </a:solidFill>
              </a:rPr>
              <a:t>Задачи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063" y="1124457"/>
            <a:ext cx="8640960" cy="5616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3600" b="1" dirty="0" smtClean="0"/>
              <a:t> Способствовать развитию интереса к       занятиям физической культурой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000" b="1" dirty="0" smtClean="0"/>
          </a:p>
          <a:p>
            <a:endParaRPr lang="ru-RU" sz="5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3600" b="1" dirty="0"/>
              <a:t> </a:t>
            </a:r>
            <a:r>
              <a:rPr lang="ru-RU" sz="3600" b="1" dirty="0" smtClean="0"/>
              <a:t>Развивать двигательную активность детей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0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3600" b="1" dirty="0" smtClean="0"/>
              <a:t> Воспитывать чувство коллективизма, умение работать в команде, помогать товарищу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sz="1000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sz="3600" b="1" dirty="0" smtClean="0"/>
              <a:t> Создать праздничное настроение у детей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294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возд шары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86"/>
            <a:ext cx="9207120" cy="690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Desktop\возд шары\DSC05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2774">
            <a:off x="148312" y="75694"/>
            <a:ext cx="4284960" cy="360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на\Desktop\возд шары\DSC054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355">
            <a:off x="4745381" y="69903"/>
            <a:ext cx="4312594" cy="39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esktop\возд шары\DSC054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36" y="3285507"/>
            <a:ext cx="4610885" cy="358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226368">
            <a:off x="-236084" y="4069891"/>
            <a:ext cx="47339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0066"/>
                </a:solidFill>
              </a:rPr>
              <a:t>Эстафеты </a:t>
            </a:r>
          </a:p>
          <a:p>
            <a:r>
              <a:rPr lang="ru-RU" sz="7200" b="1" dirty="0">
                <a:solidFill>
                  <a:srgbClr val="FF0066"/>
                </a:solidFill>
              </a:rPr>
              <a:t> </a:t>
            </a:r>
            <a:r>
              <a:rPr lang="ru-RU" sz="7200" b="1" dirty="0" smtClean="0">
                <a:solidFill>
                  <a:srgbClr val="FF0066"/>
                </a:solidFill>
              </a:rPr>
              <a:t>         в зале</a:t>
            </a:r>
            <a:endParaRPr lang="ru-RU" sz="7200" b="1" dirty="0">
              <a:solidFill>
                <a:srgbClr val="FF006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747668">
            <a:off x="164118" y="-365844"/>
            <a:ext cx="482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FF00"/>
                </a:solidFill>
              </a:rPr>
              <a:t>«Теннис </a:t>
            </a:r>
          </a:p>
          <a:p>
            <a:r>
              <a:rPr lang="ru-RU" sz="4000" dirty="0" smtClean="0">
                <a:solidFill>
                  <a:srgbClr val="00FF00"/>
                </a:solidFill>
              </a:rPr>
              <a:t>        с воздушным                        </a:t>
            </a:r>
          </a:p>
          <a:p>
            <a:r>
              <a:rPr lang="ru-RU" sz="4000" dirty="0">
                <a:solidFill>
                  <a:srgbClr val="00FF00"/>
                </a:solidFill>
              </a:rPr>
              <a:t> </a:t>
            </a:r>
            <a:r>
              <a:rPr lang="ru-RU" sz="4000" dirty="0" smtClean="0">
                <a:solidFill>
                  <a:srgbClr val="00FF00"/>
                </a:solidFill>
              </a:rPr>
              <a:t>                       шаром»</a:t>
            </a:r>
            <a:endParaRPr lang="ru-RU" sz="4000" dirty="0">
              <a:solidFill>
                <a:srgbClr val="00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736259">
            <a:off x="4819467" y="2777675"/>
            <a:ext cx="35366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«Арбузы»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на\Desktop\возд шары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" y="0"/>
            <a:ext cx="9145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на\Desktop\возд шары\DSC05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2110">
            <a:off x="395536" y="1235696"/>
            <a:ext cx="813690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8216" y="24714"/>
            <a:ext cx="80157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990099"/>
                </a:solidFill>
              </a:rPr>
              <a:t>Дорога в Государство</a:t>
            </a:r>
            <a:endParaRPr lang="ru-RU" sz="6600" b="1" dirty="0">
              <a:solidFill>
                <a:srgbClr val="99009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5054" y="1280618"/>
            <a:ext cx="464819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solidFill>
                  <a:srgbClr val="FF0066"/>
                </a:solidFill>
              </a:rPr>
              <a:t>с проводником – </a:t>
            </a:r>
          </a:p>
          <a:p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dirty="0" smtClean="0">
                <a:solidFill>
                  <a:srgbClr val="FFFF00"/>
                </a:solidFill>
              </a:rPr>
              <a:t>      воздушным шариком</a:t>
            </a:r>
          </a:p>
          <a:p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            </a:t>
            </a:r>
            <a:r>
              <a:rPr lang="ru-RU" sz="3600" dirty="0" smtClean="0">
                <a:solidFill>
                  <a:srgbClr val="00FF00"/>
                </a:solidFill>
              </a:rPr>
              <a:t>«</a:t>
            </a:r>
            <a:r>
              <a:rPr lang="ru-RU" sz="3600" dirty="0" err="1" smtClean="0">
                <a:solidFill>
                  <a:srgbClr val="00FF00"/>
                </a:solidFill>
              </a:rPr>
              <a:t>Хохотунчик</a:t>
            </a:r>
            <a:r>
              <a:rPr lang="ru-RU" sz="3600" dirty="0" smtClean="0">
                <a:solidFill>
                  <a:srgbClr val="00FF00"/>
                </a:solidFill>
              </a:rPr>
              <a:t>»</a:t>
            </a:r>
            <a:endParaRPr lang="ru-RU" sz="36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возд шары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56" y="0"/>
            <a:ext cx="9172056" cy="687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возд шары\DSC05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359">
            <a:off x="4675772" y="323939"/>
            <a:ext cx="4754784" cy="388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арина\Desktop\возд шары\DSC054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7781">
            <a:off x="331483" y="294051"/>
            <a:ext cx="4677669" cy="401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Марина\Desktop\возд шары\DSC054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981">
            <a:off x="3445816" y="3702232"/>
            <a:ext cx="4838757" cy="358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768075">
            <a:off x="48102" y="5283868"/>
            <a:ext cx="56695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0000CC"/>
                </a:solidFill>
              </a:rPr>
              <a:t>препятствия</a:t>
            </a:r>
            <a:endParaRPr lang="ru-RU" sz="8000" b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244142">
            <a:off x="6301801" y="5820815"/>
            <a:ext cx="24650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FF3300"/>
                </a:solidFill>
              </a:rPr>
              <a:t>«Кочки»</a:t>
            </a:r>
            <a:endParaRPr lang="ru-RU" sz="4800" dirty="0">
              <a:solidFill>
                <a:srgbClr val="FF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228125">
            <a:off x="4899866" y="776036"/>
            <a:ext cx="430659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3300"/>
                </a:solidFill>
              </a:rPr>
              <a:t>«Следы» и</a:t>
            </a:r>
          </a:p>
          <a:p>
            <a:endParaRPr lang="ru-RU" sz="4000" b="1" dirty="0" smtClean="0">
              <a:solidFill>
                <a:srgbClr val="FF3300"/>
              </a:solidFill>
            </a:endParaRPr>
          </a:p>
          <a:p>
            <a:endParaRPr lang="ru-RU" sz="4000" b="1" dirty="0" smtClean="0">
              <a:solidFill>
                <a:srgbClr val="FF3300"/>
              </a:solidFill>
            </a:endParaRPr>
          </a:p>
          <a:p>
            <a:r>
              <a:rPr lang="ru-RU" sz="3200" dirty="0" smtClean="0">
                <a:solidFill>
                  <a:srgbClr val="FF3300"/>
                </a:solidFill>
              </a:rPr>
              <a:t>     «невидимая </a:t>
            </a:r>
          </a:p>
          <a:p>
            <a:r>
              <a:rPr lang="ru-RU" sz="3200" dirty="0" smtClean="0">
                <a:solidFill>
                  <a:srgbClr val="FF3300"/>
                </a:solidFill>
              </a:rPr>
              <a:t>        дорожка»</a:t>
            </a:r>
            <a:endParaRPr lang="ru-RU" sz="3200" dirty="0">
              <a:solidFill>
                <a:srgbClr val="FF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003" y="115337"/>
            <a:ext cx="36088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3300"/>
                </a:solidFill>
              </a:rPr>
              <a:t>«Извилистая </a:t>
            </a:r>
          </a:p>
          <a:p>
            <a:endParaRPr lang="ru-RU" sz="4000" b="1" dirty="0">
              <a:solidFill>
                <a:srgbClr val="FF3300"/>
              </a:solidFill>
            </a:endParaRPr>
          </a:p>
          <a:p>
            <a:endParaRPr lang="ru-RU" sz="4000" b="1" dirty="0" smtClean="0">
              <a:solidFill>
                <a:srgbClr val="FF3300"/>
              </a:solidFill>
            </a:endParaRPr>
          </a:p>
          <a:p>
            <a:endParaRPr lang="ru-RU" sz="4000" b="1" dirty="0">
              <a:solidFill>
                <a:srgbClr val="FF3300"/>
              </a:solidFill>
            </a:endParaRPr>
          </a:p>
          <a:p>
            <a:endParaRPr lang="ru-RU" sz="4000" b="1" dirty="0" smtClean="0">
              <a:solidFill>
                <a:srgbClr val="FF3300"/>
              </a:solidFill>
            </a:endParaRPr>
          </a:p>
          <a:p>
            <a:endParaRPr lang="ru-RU" sz="4000" b="1" dirty="0">
              <a:solidFill>
                <a:srgbClr val="FF3300"/>
              </a:solidFill>
            </a:endParaRPr>
          </a:p>
          <a:p>
            <a:r>
              <a:rPr lang="ru-RU" sz="4000" b="1" dirty="0" smtClean="0">
                <a:solidFill>
                  <a:srgbClr val="FF3300"/>
                </a:solidFill>
              </a:rPr>
              <a:t>       </a:t>
            </a:r>
            <a:r>
              <a:rPr lang="ru-RU" sz="4000" dirty="0" smtClean="0">
                <a:solidFill>
                  <a:srgbClr val="FF3300"/>
                </a:solidFill>
              </a:rPr>
              <a:t>дорожка»</a:t>
            </a:r>
            <a:endParaRPr lang="ru-RU" sz="40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88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возд шары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" y="0"/>
            <a:ext cx="9145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возд шары\DSC05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122">
            <a:off x="-16771" y="514844"/>
            <a:ext cx="5689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ина\Desktop\возд шары\DSC054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7319">
            <a:off x="3327314" y="3238075"/>
            <a:ext cx="5496613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138770">
            <a:off x="5124054" y="614781"/>
            <a:ext cx="43932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0066"/>
                </a:solidFill>
              </a:rPr>
              <a:t>Эстафета</a:t>
            </a:r>
            <a:r>
              <a:rPr lang="ru-RU" sz="7200" b="1" dirty="0" smtClean="0">
                <a:solidFill>
                  <a:srgbClr val="FF0066"/>
                </a:solidFill>
              </a:rPr>
              <a:t> </a:t>
            </a:r>
            <a:endParaRPr lang="ru-RU" sz="7200" b="1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331712">
            <a:off x="-1088" y="4712450"/>
            <a:ext cx="43415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 smtClean="0">
                <a:solidFill>
                  <a:srgbClr val="0000FF"/>
                </a:solidFill>
              </a:rPr>
              <a:t>«Кенгуру»</a:t>
            </a:r>
            <a:endParaRPr lang="ru-RU" sz="7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9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возд шары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рина\Desktop\возд шары\DSC054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94" y="-1"/>
            <a:ext cx="4560239" cy="345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Desktop\возд шары\DSC054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0764"/>
            <a:ext cx="4614494" cy="392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esktop\возд шары\DSC054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494" y="3423328"/>
            <a:ext cx="4589975" cy="35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12" y="55382"/>
            <a:ext cx="463825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solidFill>
                  <a:srgbClr val="FF0066"/>
                </a:solidFill>
              </a:rPr>
              <a:t>Эстафета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636273">
            <a:off x="127806" y="4793879"/>
            <a:ext cx="562237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660066"/>
                </a:solidFill>
              </a:rPr>
              <a:t>«</a:t>
            </a:r>
            <a:r>
              <a:rPr lang="ru-RU" sz="6000" dirty="0" smtClean="0">
                <a:solidFill>
                  <a:srgbClr val="660066"/>
                </a:solidFill>
              </a:rPr>
              <a:t>Донеси шарик </a:t>
            </a:r>
          </a:p>
          <a:p>
            <a:r>
              <a:rPr lang="ru-RU" sz="6000" dirty="0">
                <a:solidFill>
                  <a:srgbClr val="660066"/>
                </a:solidFill>
              </a:rPr>
              <a:t> </a:t>
            </a:r>
            <a:r>
              <a:rPr lang="ru-RU" sz="6000" dirty="0" smtClean="0">
                <a:solidFill>
                  <a:srgbClr val="660066"/>
                </a:solidFill>
              </a:rPr>
              <a:t>      животами»</a:t>
            </a:r>
            <a:endParaRPr lang="ru-RU" sz="60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4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esktop\возд шары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06" y="0"/>
            <a:ext cx="9159306" cy="687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на\Desktop\возд шары\DSC054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413">
            <a:off x="4207522" y="-408091"/>
            <a:ext cx="5145107" cy="407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арина\Desktop\возд шары\DSC053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3320">
            <a:off x="-282026" y="40616"/>
            <a:ext cx="4904674" cy="37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на\Desktop\возд шары\DSC054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87" y="3485697"/>
            <a:ext cx="5069395" cy="343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9695" y="-41535"/>
            <a:ext cx="5509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Дерево загадок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338978">
            <a:off x="-316530" y="5026856"/>
            <a:ext cx="3696693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ru-RU" sz="7200" b="1" dirty="0" smtClean="0">
                <a:solidFill>
                  <a:srgbClr val="0000CC"/>
                </a:solidFill>
              </a:rPr>
              <a:t>конкурс</a:t>
            </a:r>
            <a:endParaRPr lang="ru-RU" sz="7200" b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3485697"/>
            <a:ext cx="3851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«Отгадай </a:t>
            </a:r>
          </a:p>
          <a:p>
            <a:r>
              <a:rPr lang="ru-RU" sz="6000" dirty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FF00"/>
                </a:solidFill>
              </a:rPr>
              <a:t>           </a:t>
            </a:r>
          </a:p>
          <a:p>
            <a:r>
              <a:rPr lang="ru-RU" sz="6000" dirty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FF00"/>
                </a:solidFill>
              </a:rPr>
              <a:t>   загадку»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449550">
            <a:off x="3520271" y="736501"/>
            <a:ext cx="5034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66"/>
                </a:solidFill>
              </a:rPr>
              <a:t>(</a:t>
            </a:r>
            <a:r>
              <a:rPr lang="ru-RU" sz="2800" dirty="0" smtClean="0">
                <a:solidFill>
                  <a:srgbClr val="FF0066"/>
                </a:solidFill>
              </a:rPr>
              <a:t>в воздушных шариках загадки)</a:t>
            </a:r>
            <a:endParaRPr lang="ru-RU" sz="2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возд шары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0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Марина\Desktop\возд шары\DSC054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211960" cy="315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на\Desktop\возд шары\DSC054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0"/>
            <a:ext cx="4933126" cy="357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арина\Desktop\возд шары\DSC054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8970"/>
            <a:ext cx="3851920" cy="37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рина\Desktop\возд шары\DSC054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743" y="3158970"/>
            <a:ext cx="5352343" cy="371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9167" y="2767280"/>
            <a:ext cx="24128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FF3300"/>
                </a:solidFill>
              </a:rPr>
              <a:t>Игра</a:t>
            </a:r>
            <a:r>
              <a:rPr lang="ru-RU" sz="4800" b="1" dirty="0" smtClean="0">
                <a:solidFill>
                  <a:srgbClr val="FF0066"/>
                </a:solidFill>
              </a:rPr>
              <a:t> </a:t>
            </a:r>
            <a:endParaRPr lang="ru-RU" sz="4800" b="1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5970" y="5934670"/>
            <a:ext cx="6099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0000CC"/>
                </a:solidFill>
              </a:rPr>
              <a:t>«К своему шарику»</a:t>
            </a:r>
            <a:endParaRPr lang="ru-RU" sz="5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8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173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25</cp:revision>
  <dcterms:created xsi:type="dcterms:W3CDTF">2013-07-21T08:24:54Z</dcterms:created>
  <dcterms:modified xsi:type="dcterms:W3CDTF">2013-08-12T18:22:53Z</dcterms:modified>
</cp:coreProperties>
</file>