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66" r:id="rId5"/>
    <p:sldId id="267" r:id="rId6"/>
    <p:sldId id="259" r:id="rId7"/>
    <p:sldId id="260" r:id="rId8"/>
    <p:sldId id="261" r:id="rId9"/>
    <p:sldId id="262" r:id="rId10"/>
    <p:sldId id="279" r:id="rId11"/>
    <p:sldId id="280" r:id="rId12"/>
    <p:sldId id="263" r:id="rId13"/>
    <p:sldId id="264" r:id="rId14"/>
    <p:sldId id="265" r:id="rId15"/>
    <p:sldId id="281" r:id="rId16"/>
    <p:sldId id="268" r:id="rId17"/>
    <p:sldId id="28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DF2DBD"/>
    <a:srgbClr val="BFED4B"/>
    <a:srgbClr val="00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322026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«Мама, папа, я – спортивная семья!»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7"/>
            <a:ext cx="6400800" cy="80811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</a:t>
            </a:r>
            <a:r>
              <a:rPr lang="ru-RU" sz="4000" dirty="0" smtClean="0">
                <a:solidFill>
                  <a:srgbClr val="002060"/>
                </a:solidFill>
              </a:rPr>
              <a:t>портивный праздник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7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11\Desktop\Презентация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143932" cy="6076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33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11\Desktop\Презентация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04858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97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3. «На льдине» 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11\Desktop\Презентация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43932" cy="507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01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7300" dirty="0" smtClean="0"/>
              <a:t>Игра с болельщиками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635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8800" b="1" dirty="0" smtClean="0">
                <a:solidFill>
                  <a:srgbClr val="00FF00"/>
                </a:solidFill>
              </a:rPr>
              <a:t>«Угадай, </a:t>
            </a:r>
          </a:p>
          <a:p>
            <a:pPr marL="0" indent="0">
              <a:buNone/>
            </a:pPr>
            <a:r>
              <a:rPr lang="ru-RU" sz="8800" b="1" dirty="0">
                <a:solidFill>
                  <a:srgbClr val="00FF00"/>
                </a:solidFill>
              </a:rPr>
              <a:t> </a:t>
            </a:r>
            <a:r>
              <a:rPr lang="ru-RU" sz="8800" b="1" dirty="0" smtClean="0">
                <a:solidFill>
                  <a:srgbClr val="00FF00"/>
                </a:solidFill>
              </a:rPr>
              <a:t>         какая </a:t>
            </a:r>
          </a:p>
          <a:p>
            <a:pPr marL="0" indent="0">
              <a:buNone/>
            </a:pPr>
            <a:r>
              <a:rPr lang="ru-RU" sz="8800" b="1" dirty="0">
                <a:solidFill>
                  <a:srgbClr val="00FF00"/>
                </a:solidFill>
              </a:rPr>
              <a:t> </a:t>
            </a:r>
            <a:r>
              <a:rPr lang="ru-RU" sz="8800" b="1" dirty="0" smtClean="0">
                <a:solidFill>
                  <a:srgbClr val="00FF00"/>
                </a:solidFill>
              </a:rPr>
              <a:t>               сказка?»</a:t>
            </a:r>
            <a:endParaRPr lang="ru-RU" sz="8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9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/>
              <a:t>4. </a:t>
            </a:r>
            <a:r>
              <a:rPr lang="ru-RU" sz="6000" dirty="0" smtClean="0"/>
              <a:t>Конкурс мам </a:t>
            </a:r>
            <a:br>
              <a:rPr lang="ru-RU" sz="6000" dirty="0" smtClean="0"/>
            </a:br>
            <a:r>
              <a:rPr lang="ru-RU" sz="5400" dirty="0" smtClean="0"/>
              <a:t>                              </a:t>
            </a:r>
            <a:r>
              <a:rPr lang="ru-RU" sz="6700" b="1" dirty="0" smtClean="0">
                <a:solidFill>
                  <a:srgbClr val="0000CC"/>
                </a:solidFill>
              </a:rPr>
              <a:t>«Золушка»</a:t>
            </a:r>
            <a:endParaRPr lang="ru-RU" sz="6700" b="1" dirty="0">
              <a:solidFill>
                <a:srgbClr val="0000CC"/>
              </a:solidFill>
            </a:endParaRPr>
          </a:p>
        </p:txBody>
      </p:sp>
      <p:pic>
        <p:nvPicPr>
          <p:cNvPr id="7170" name="Picture 2" descr="C:\Users\Марина\Desktop\фото\DSCN3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9138"/>
            <a:ext cx="8496944" cy="46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1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фото\DSCN3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7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5. «Пронеси, не уронив»</a:t>
            </a:r>
            <a:endParaRPr lang="ru-RU" sz="5400" b="1" dirty="0">
              <a:solidFill>
                <a:srgbClr val="0000CC"/>
              </a:solidFill>
            </a:endParaRPr>
          </a:p>
        </p:txBody>
      </p:sp>
      <p:pic>
        <p:nvPicPr>
          <p:cNvPr id="9218" name="Picture 2" descr="C:\Users\Марина\Desktop\фото\DSCN3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6238"/>
            <a:ext cx="8352928" cy="49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95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111\Desktop\Презентация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15370" cy="605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52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35280" cy="1735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/>
              <a:t>6. Конкурс детей</a:t>
            </a:r>
            <a:br>
              <a:rPr lang="ru-RU" sz="6000" dirty="0" smtClean="0"/>
            </a:br>
            <a:r>
              <a:rPr lang="ru-RU" dirty="0" smtClean="0"/>
              <a:t>                                         </a:t>
            </a:r>
            <a:r>
              <a:rPr lang="ru-RU" sz="6700" b="1" dirty="0" smtClean="0">
                <a:solidFill>
                  <a:srgbClr val="0000CC"/>
                </a:solidFill>
              </a:rPr>
              <a:t>«Колесо»</a:t>
            </a:r>
            <a:endParaRPr lang="ru-RU" sz="6700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Documents and Settings\111\Desktop\Презентация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99558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66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23336"/>
          </a:xfrm>
        </p:spPr>
        <p:txBody>
          <a:bodyPr>
            <a:noAutofit/>
          </a:bodyPr>
          <a:lstStyle/>
          <a:p>
            <a:r>
              <a:rPr lang="ru-RU" sz="6600" dirty="0" smtClean="0"/>
              <a:t>Игра с болельщиками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100" b="1" dirty="0" smtClean="0">
                <a:solidFill>
                  <a:srgbClr val="00FF00"/>
                </a:solidFill>
              </a:rPr>
              <a:t>«Самый </a:t>
            </a:r>
          </a:p>
          <a:p>
            <a:pPr marL="0" indent="0">
              <a:buNone/>
            </a:pPr>
            <a:r>
              <a:rPr lang="ru-RU" sz="8100" b="1" dirty="0">
                <a:solidFill>
                  <a:srgbClr val="00FF00"/>
                </a:solidFill>
              </a:rPr>
              <a:t> </a:t>
            </a:r>
            <a:r>
              <a:rPr lang="ru-RU" sz="8100" b="1" dirty="0" smtClean="0">
                <a:solidFill>
                  <a:srgbClr val="00FF00"/>
                </a:solidFill>
              </a:rPr>
              <a:t>               ловкий»</a:t>
            </a:r>
            <a:endParaRPr lang="ru-RU" sz="81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058257">
            <a:off x="231047" y="403444"/>
            <a:ext cx="8484008" cy="947105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FF0066"/>
                </a:solidFill>
              </a:rPr>
              <a:t>Приветствие команд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2276872"/>
            <a:ext cx="5184576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Команда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«Моряки»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Девиз: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2600" dirty="0" smtClean="0"/>
              <a:t>Друг за друга мы горой</a:t>
            </a:r>
          </a:p>
          <a:p>
            <a:pPr marL="0" indent="0">
              <a:buNone/>
            </a:pPr>
            <a:r>
              <a:rPr lang="ru-RU" sz="2600" dirty="0" smtClean="0"/>
              <a:t>Таков обычай наш морской</a:t>
            </a:r>
          </a:p>
          <a:p>
            <a:pPr marL="0" indent="0">
              <a:buNone/>
            </a:pPr>
            <a:r>
              <a:rPr lang="ru-RU" sz="2600" dirty="0" smtClean="0"/>
              <a:t>Каждое утро с улыбкой встречай</a:t>
            </a:r>
          </a:p>
          <a:p>
            <a:pPr marL="0" indent="0">
              <a:buNone/>
            </a:pPr>
            <a:r>
              <a:rPr lang="ru-RU" sz="2600" dirty="0" smtClean="0"/>
              <a:t>Если товарищ в беде – выручай!</a:t>
            </a:r>
            <a:endParaRPr lang="ru-RU" sz="2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148064" y="1340768"/>
            <a:ext cx="3672408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Команда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«Оба-На»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евиз: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2600" dirty="0" smtClean="0"/>
              <a:t>Мы не банда, не шпана</a:t>
            </a:r>
          </a:p>
          <a:p>
            <a:pPr marL="0" indent="0">
              <a:buNone/>
            </a:pPr>
            <a:r>
              <a:rPr lang="ru-RU" sz="2600" dirty="0" smtClean="0"/>
              <a:t>Мы ребята Оба-На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487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/>
              <a:t>7. Конкурс пап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6700" b="1" dirty="0" smtClean="0">
                <a:solidFill>
                  <a:srgbClr val="0000CC"/>
                </a:solidFill>
              </a:rPr>
              <a:t>«Меткий стрелок»  </a:t>
            </a:r>
            <a:endParaRPr lang="ru-RU" sz="6700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111\Desktop\Презентация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8014468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80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73530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00CC"/>
                </a:solidFill>
              </a:rPr>
              <a:t>             </a:t>
            </a:r>
            <a:r>
              <a:rPr lang="ru-RU" sz="6000" b="1" dirty="0" smtClean="0">
                <a:solidFill>
                  <a:srgbClr val="0000CC"/>
                </a:solidFill>
              </a:rPr>
              <a:t>8. «Гусеница»</a:t>
            </a:r>
            <a:br>
              <a:rPr lang="ru-RU" sz="6000" b="1" dirty="0" smtClean="0">
                <a:solidFill>
                  <a:srgbClr val="0000CC"/>
                </a:solidFill>
              </a:rPr>
            </a:br>
            <a:r>
              <a:rPr lang="ru-RU" sz="6000" b="1" dirty="0" smtClean="0">
                <a:solidFill>
                  <a:srgbClr val="0000CC"/>
                </a:solidFill>
              </a:rPr>
              <a:t>9. «Салют»</a:t>
            </a:r>
            <a:endParaRPr lang="ru-RU" sz="6000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111\Desktop\Презентация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071678"/>
            <a:ext cx="8014645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62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111\Desktop\Презентация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290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76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Выступление гостей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sz="5300" b="1" dirty="0" smtClean="0">
                <a:solidFill>
                  <a:srgbClr val="FFFF00"/>
                </a:solidFill>
              </a:rPr>
              <a:t>«Ковбойский танец»</a:t>
            </a:r>
            <a:br>
              <a:rPr lang="ru-RU" sz="5300" b="1" dirty="0" smtClean="0">
                <a:solidFill>
                  <a:srgbClr val="FFFF00"/>
                </a:solidFill>
              </a:rPr>
            </a:br>
            <a:r>
              <a:rPr lang="ru-RU" sz="2700" dirty="0" smtClean="0"/>
              <a:t>(исполняют дети средней группы)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111\Desktop\Презентация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390508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22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3536"/>
            <a:ext cx="8363272" cy="94321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</a:rPr>
              <a:t>Подведение итогов</a:t>
            </a:r>
            <a:endParaRPr lang="ru-RU" sz="6000" b="1" dirty="0">
              <a:solidFill>
                <a:srgbClr val="FF0066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046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94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</a:rPr>
              <a:t>Награждение команд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111\Desktop\Презентация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390192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61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54461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BFED4B"/>
                </a:solidFill>
              </a:rPr>
              <a:t>Пусть всё это только игра</a:t>
            </a:r>
            <a:br>
              <a:rPr lang="ru-RU" sz="4800" b="1" dirty="0" smtClean="0">
                <a:solidFill>
                  <a:srgbClr val="BFED4B"/>
                </a:solidFill>
              </a:rPr>
            </a:br>
            <a:r>
              <a:rPr lang="ru-RU" sz="4800" b="1" dirty="0" smtClean="0">
                <a:solidFill>
                  <a:srgbClr val="BFED4B"/>
                </a:solidFill>
              </a:rPr>
              <a:t>Но ею мы сказать хотим:</a:t>
            </a:r>
            <a:br>
              <a:rPr lang="ru-RU" sz="4800" b="1" dirty="0" smtClean="0">
                <a:solidFill>
                  <a:srgbClr val="BFED4B"/>
                </a:solidFill>
              </a:rPr>
            </a:br>
            <a:r>
              <a:rPr lang="ru-RU" sz="4800" b="1" dirty="0" smtClean="0">
                <a:solidFill>
                  <a:srgbClr val="BFED4B"/>
                </a:solidFill>
              </a:rPr>
              <a:t>Великое чудо – </a:t>
            </a:r>
            <a:r>
              <a:rPr lang="ru-RU" sz="4800" b="1" dirty="0" smtClean="0">
                <a:solidFill>
                  <a:srgbClr val="00B0F0"/>
                </a:solidFill>
              </a:rPr>
              <a:t>семья!</a:t>
            </a:r>
            <a:r>
              <a:rPr lang="ru-RU" sz="4800" b="1" dirty="0" smtClean="0">
                <a:solidFill>
                  <a:srgbClr val="BFED4B"/>
                </a:solidFill>
              </a:rPr>
              <a:t/>
            </a:r>
            <a:br>
              <a:rPr lang="ru-RU" sz="4800" b="1" dirty="0" smtClean="0">
                <a:solidFill>
                  <a:srgbClr val="BFED4B"/>
                </a:solidFill>
              </a:rPr>
            </a:br>
            <a:r>
              <a:rPr lang="ru-RU" sz="4800" b="1" dirty="0" smtClean="0">
                <a:solidFill>
                  <a:srgbClr val="BFED4B"/>
                </a:solidFill>
              </a:rPr>
              <a:t>Храните и берегите её – </a:t>
            </a:r>
            <a:br>
              <a:rPr lang="ru-RU" sz="4800" b="1" dirty="0" smtClean="0">
                <a:solidFill>
                  <a:srgbClr val="BFED4B"/>
                </a:solidFill>
              </a:rPr>
            </a:br>
            <a:r>
              <a:rPr lang="ru-RU" sz="4800" b="1" dirty="0" smtClean="0">
                <a:solidFill>
                  <a:srgbClr val="BFED4B"/>
                </a:solidFill>
              </a:rPr>
              <a:t>Важнее в жизни цели нет!</a:t>
            </a:r>
            <a:br>
              <a:rPr lang="ru-RU" sz="4800" b="1" dirty="0" smtClean="0">
                <a:solidFill>
                  <a:srgbClr val="BFED4B"/>
                </a:solidFill>
              </a:rPr>
            </a:br>
            <a:endParaRPr lang="ru-RU" sz="4800" b="1" dirty="0">
              <a:solidFill>
                <a:srgbClr val="BFED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3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63272" cy="115924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DF2DBD"/>
                </a:solidFill>
              </a:rPr>
              <a:t>До новых встреч!</a:t>
            </a:r>
            <a:endParaRPr lang="ru-RU" sz="7200" b="1" dirty="0">
              <a:solidFill>
                <a:srgbClr val="DF2DBD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111\Desktop\Презентация\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929618" cy="500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81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FF00"/>
                </a:solidFill>
              </a:rPr>
              <a:t>Задачи:</a:t>
            </a:r>
            <a:endParaRPr lang="ru-RU" sz="6600" b="1" dirty="0">
              <a:solidFill>
                <a:srgbClr val="00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Повышать интерес детей и родителей занятиям спортом и укреплению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Развивать чувство коллективизма, взаимопомощи в совместной двигательно-игровой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Вызывать радость от совместной деятельности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0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11\Desktop\Презентация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29600" cy="5922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85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66"/>
                </a:solidFill>
              </a:rPr>
              <a:t>Слова клятвы</a:t>
            </a:r>
            <a:endParaRPr lang="ru-RU" sz="66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/>
              <a:t>Все участники подтянитесь</a:t>
            </a:r>
          </a:p>
          <a:p>
            <a:pPr marL="0" indent="0">
              <a:buNone/>
            </a:pPr>
            <a:r>
              <a:rPr lang="ru-RU" sz="2800" dirty="0"/>
              <a:t>Все смотрите на меня </a:t>
            </a:r>
          </a:p>
          <a:p>
            <a:pPr marL="0" indent="0">
              <a:buNone/>
            </a:pPr>
            <a:r>
              <a:rPr lang="ru-RU" sz="2800" dirty="0"/>
              <a:t>Повторим со мною вместе</a:t>
            </a:r>
          </a:p>
          <a:p>
            <a:pPr marL="0" indent="0">
              <a:buNone/>
            </a:pPr>
            <a:r>
              <a:rPr lang="ru-RU" sz="2800" dirty="0"/>
              <a:t>Клятвы добрые слова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800" b="1" dirty="0">
                <a:solidFill>
                  <a:srgbClr val="0000CC"/>
                </a:solidFill>
              </a:rPr>
              <a:t>Клянемся дружными мы быть</a:t>
            </a:r>
          </a:p>
          <a:p>
            <a:pPr algn="ctr"/>
            <a:endParaRPr lang="ru-RU" sz="38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rgbClr val="0000CC"/>
                </a:solidFill>
              </a:rPr>
              <a:t>И слезы горькие не лить</a:t>
            </a:r>
          </a:p>
          <a:p>
            <a:pPr algn="ctr"/>
            <a:endParaRPr lang="ru-RU" sz="38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rgbClr val="0000CC"/>
                </a:solidFill>
              </a:rPr>
              <a:t>С улыбкой трудности встречать</a:t>
            </a:r>
          </a:p>
          <a:p>
            <a:pPr algn="ctr"/>
            <a:endParaRPr lang="ru-RU" sz="38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rgbClr val="0000CC"/>
                </a:solidFill>
              </a:rPr>
              <a:t>Всё смело преодолевать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9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66"/>
                </a:solidFill>
              </a:rPr>
              <a:t>Состав жюри</a:t>
            </a:r>
            <a:endParaRPr lang="ru-RU" sz="6600" b="1" dirty="0">
              <a:solidFill>
                <a:srgbClr val="FF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 rot="21146448">
            <a:off x="379340" y="2197198"/>
            <a:ext cx="4154039" cy="396131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Юлия Владимировна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Роман Игоревич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Ксения Викторовна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11\Desktop\Презентация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475163" cy="433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16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425994">
            <a:off x="-100214" y="988323"/>
            <a:ext cx="4955124" cy="181561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FF0066"/>
                </a:solidFill>
              </a:rPr>
              <a:t>Танцевальная      разминка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11\Desktop\Презентация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427296" cy="3824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38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66"/>
                </a:solidFill>
              </a:rPr>
              <a:t>Эстафеты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1. Интеллектуальная разминка </a:t>
            </a:r>
          </a:p>
          <a:p>
            <a:pPr marL="914400" indent="-914400">
              <a:buAutoNum type="arabicPeriod"/>
            </a:pPr>
            <a:endParaRPr lang="ru-RU" sz="4800" dirty="0" smtClean="0"/>
          </a:p>
          <a:p>
            <a:pPr marL="0" indent="0">
              <a:buNone/>
            </a:pPr>
            <a:r>
              <a:rPr lang="ru-RU" sz="5400" b="1" dirty="0"/>
              <a:t> </a:t>
            </a:r>
            <a:r>
              <a:rPr lang="ru-RU" sz="5400" b="1" dirty="0" smtClean="0"/>
              <a:t>   </a:t>
            </a:r>
            <a:r>
              <a:rPr lang="ru-RU" sz="5400" b="1" dirty="0" smtClean="0">
                <a:solidFill>
                  <a:srgbClr val="0000CC"/>
                </a:solidFill>
              </a:rPr>
              <a:t>«Назови виды спорта»</a:t>
            </a:r>
          </a:p>
          <a:p>
            <a:pPr marL="0" indent="0">
              <a:buNone/>
            </a:pP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1736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2. </a:t>
            </a:r>
            <a:r>
              <a:rPr lang="ru-RU" sz="5300" b="1" dirty="0" smtClean="0">
                <a:solidFill>
                  <a:srgbClr val="0000CC"/>
                </a:solidFill>
              </a:rPr>
              <a:t>«Кто быстрей доберется в детский сад?»</a:t>
            </a:r>
            <a:endParaRPr lang="ru-RU" sz="5300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11\Desktop\Презентация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286808" cy="4628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09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235</TotalTime>
  <Words>212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«Мама, папа, я – спортивная семья!»</vt:lpstr>
      <vt:lpstr>Приветствие команд</vt:lpstr>
      <vt:lpstr>Задачи:</vt:lpstr>
      <vt:lpstr>Слайд 4</vt:lpstr>
      <vt:lpstr>Слова клятвы</vt:lpstr>
      <vt:lpstr>Состав жюри</vt:lpstr>
      <vt:lpstr>Танцевальная      разминка</vt:lpstr>
      <vt:lpstr>Эстафеты </vt:lpstr>
      <vt:lpstr>2. «Кто быстрей доберется в детский сад?»</vt:lpstr>
      <vt:lpstr>Слайд 10</vt:lpstr>
      <vt:lpstr>Слайд 11</vt:lpstr>
      <vt:lpstr>3. «На льдине» </vt:lpstr>
      <vt:lpstr>Игра с болельщиками  </vt:lpstr>
      <vt:lpstr>4. Конкурс мам                                «Золушка»</vt:lpstr>
      <vt:lpstr>Слайд 15</vt:lpstr>
      <vt:lpstr>5. «Пронеси, не уронив»</vt:lpstr>
      <vt:lpstr>Слайд 17</vt:lpstr>
      <vt:lpstr>6. Конкурс детей                                          «Колесо»</vt:lpstr>
      <vt:lpstr>Игра с болельщиками</vt:lpstr>
      <vt:lpstr>7. Конкурс пап              «Меткий стрелок»  </vt:lpstr>
      <vt:lpstr>             8. «Гусеница» 9. «Салют»</vt:lpstr>
      <vt:lpstr>Слайд 22</vt:lpstr>
      <vt:lpstr>  Выступление гостей                   «Ковбойский танец» (исполняют дети средней группы) </vt:lpstr>
      <vt:lpstr>Подведение итогов</vt:lpstr>
      <vt:lpstr>Награждение команд</vt:lpstr>
      <vt:lpstr>Пусть всё это только игра Но ею мы сказать хотим: Великое чудо – семья! Храните и берегите её –  Важнее в жизни цели нет! 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«Мама, папа, я – спортивная семья!»</dc:title>
  <dc:creator>Марина</dc:creator>
  <cp:lastModifiedBy>Customer</cp:lastModifiedBy>
  <cp:revision>24</cp:revision>
  <dcterms:created xsi:type="dcterms:W3CDTF">2013-05-28T09:06:00Z</dcterms:created>
  <dcterms:modified xsi:type="dcterms:W3CDTF">2013-06-13T08:23:33Z</dcterms:modified>
</cp:coreProperties>
</file>