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  <a:srgbClr val="FF0066"/>
    <a:srgbClr val="FF3300"/>
    <a:srgbClr val="CC0066"/>
    <a:srgbClr val="FFFF00"/>
    <a:srgbClr val="99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735887">
            <a:off x="4111982" y="3846102"/>
            <a:ext cx="4717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с</a:t>
            </a:r>
            <a:r>
              <a:rPr lang="ru-RU" sz="4000" b="1" dirty="0" smtClean="0">
                <a:solidFill>
                  <a:srgbClr val="7030A0"/>
                </a:solidFill>
              </a:rPr>
              <a:t>портивный </a:t>
            </a:r>
            <a:r>
              <a:rPr lang="ru-RU" sz="4000" b="1" dirty="0" smtClean="0">
                <a:solidFill>
                  <a:srgbClr val="7030A0"/>
                </a:solidFill>
              </a:rPr>
              <a:t>досуг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0654912">
            <a:off x="569313" y="4477993"/>
            <a:ext cx="29193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FF3300"/>
                </a:solidFill>
              </a:rPr>
              <a:t>д</a:t>
            </a:r>
            <a:r>
              <a:rPr lang="ru-RU" sz="2000" dirty="0" smtClean="0">
                <a:solidFill>
                  <a:srgbClr val="FF3300"/>
                </a:solidFill>
              </a:rPr>
              <a:t>ети </a:t>
            </a:r>
          </a:p>
          <a:p>
            <a:r>
              <a:rPr lang="ru-RU" sz="2000" dirty="0" smtClean="0">
                <a:solidFill>
                  <a:srgbClr val="FF3300"/>
                </a:solidFill>
              </a:rPr>
              <a:t>старшего дошкольного</a:t>
            </a:r>
          </a:p>
          <a:p>
            <a:r>
              <a:rPr lang="ru-RU" sz="2000" dirty="0" smtClean="0">
                <a:solidFill>
                  <a:srgbClr val="FF3300"/>
                </a:solidFill>
              </a:rPr>
              <a:t> возраста </a:t>
            </a:r>
            <a:endParaRPr lang="ru-RU" sz="2000" dirty="0">
              <a:solidFill>
                <a:srgbClr val="FF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8047" y="5517232"/>
            <a:ext cx="53559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Подготовил:</a:t>
            </a:r>
          </a:p>
          <a:p>
            <a:r>
              <a:rPr lang="ru-RU" sz="2400" dirty="0" smtClean="0"/>
              <a:t>Инструктор по физкультуре – </a:t>
            </a:r>
          </a:p>
          <a:p>
            <a:r>
              <a:rPr lang="ru-RU" sz="2400" dirty="0" smtClean="0">
                <a:solidFill>
                  <a:srgbClr val="0000CC"/>
                </a:solidFill>
              </a:rPr>
              <a:t>Теплоухова Марина Александровна 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821841">
            <a:off x="150863" y="535711"/>
            <a:ext cx="8905304" cy="2123658"/>
          </a:xfrm>
          <a:prstGeom prst="rect">
            <a:avLst/>
          </a:prstGeom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r>
              <a:rPr lang="ru-RU" sz="6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«Здоровые дети –</a:t>
            </a:r>
          </a:p>
          <a:p>
            <a:r>
              <a:rPr lang="ru-RU" sz="6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в здоровой семье»</a:t>
            </a:r>
            <a:endParaRPr lang="ru-RU" sz="6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85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794087">
            <a:off x="338708" y="-13459"/>
            <a:ext cx="8969122" cy="5773586"/>
          </a:xfrm>
          <a:prstGeom prst="rect">
            <a:avLst/>
          </a:prstGeom>
        </p:spPr>
        <p:txBody>
          <a:bodyPr wrap="none">
            <a:prstTxWarp prst="textInflateTop">
              <a:avLst>
                <a:gd name="adj" fmla="val 26424"/>
              </a:avLst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8000" b="1" dirty="0" smtClean="0">
                <a:ln w="50800"/>
                <a:solidFill>
                  <a:srgbClr val="FFFF00"/>
                </a:solidFill>
              </a:rPr>
              <a:t>    </a:t>
            </a:r>
            <a:r>
              <a:rPr lang="ru-RU" sz="8000" b="1" dirty="0" smtClean="0">
                <a:ln w="50800"/>
                <a:solidFill>
                  <a:srgbClr val="FF0066"/>
                </a:solidFill>
              </a:rPr>
              <a:t>До </a:t>
            </a:r>
          </a:p>
          <a:p>
            <a:r>
              <a:rPr lang="ru-RU" sz="8000" b="1" dirty="0" smtClean="0">
                <a:ln w="50800"/>
                <a:solidFill>
                  <a:srgbClr val="FF0066"/>
                </a:solidFill>
              </a:rPr>
              <a:t>  новых </a:t>
            </a:r>
          </a:p>
          <a:p>
            <a:r>
              <a:rPr lang="ru-RU" sz="8000" b="1" dirty="0" smtClean="0">
                <a:ln w="50800"/>
                <a:solidFill>
                  <a:srgbClr val="FF0066"/>
                </a:solidFill>
              </a:rPr>
              <a:t> встреч!</a:t>
            </a:r>
            <a:endParaRPr lang="ru-RU" sz="8000" b="1" dirty="0">
              <a:ln w="50800"/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6864"/>
            <a:ext cx="442140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990099"/>
                </a:solidFill>
              </a:rPr>
              <a:t>Участвовали</a:t>
            </a:r>
          </a:p>
          <a:p>
            <a:r>
              <a:rPr lang="ru-RU" sz="5400" b="1" dirty="0" smtClean="0">
                <a:solidFill>
                  <a:srgbClr val="0000CC"/>
                </a:solidFill>
              </a:rPr>
              <a:t>  </a:t>
            </a:r>
            <a:r>
              <a:rPr lang="ru-RU" sz="5400" b="1" dirty="0" smtClean="0">
                <a:solidFill>
                  <a:srgbClr val="FF3300"/>
                </a:solidFill>
              </a:rPr>
              <a:t>2 команды</a:t>
            </a:r>
            <a:endParaRPr lang="ru-RU" sz="5400" b="1" dirty="0">
              <a:solidFill>
                <a:srgbClr val="FF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4941168"/>
            <a:ext cx="4929555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0070C0"/>
                </a:solidFill>
              </a:rPr>
              <a:t>«Дельфин»</a:t>
            </a:r>
          </a:p>
          <a:p>
            <a:r>
              <a:rPr lang="ru-RU" sz="3200" dirty="0" smtClean="0"/>
              <a:t>         (группа </a:t>
            </a:r>
            <a:r>
              <a:rPr lang="ru-RU" sz="3200" b="1" dirty="0" smtClean="0"/>
              <a:t>№10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4043" y="2780928"/>
            <a:ext cx="5716630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009900"/>
                </a:solidFill>
              </a:rPr>
              <a:t>«Черепашка»</a:t>
            </a:r>
          </a:p>
          <a:p>
            <a:r>
              <a:rPr lang="ru-RU" sz="3200" dirty="0" smtClean="0"/>
              <a:t>             (группа </a:t>
            </a:r>
            <a:r>
              <a:rPr lang="ru-RU" sz="3200" b="1" dirty="0" smtClean="0"/>
              <a:t>№6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756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712968" cy="5976664"/>
          </a:xfrm>
        </p:spPr>
        <p:txBody>
          <a:bodyPr>
            <a:prstTxWarp prst="textDeflate">
              <a:avLst/>
            </a:prstTxWarp>
            <a:scene3d>
              <a:camera prst="perspectiveRight"/>
              <a:lightRig rig="threePt" dir="t"/>
            </a:scene3d>
          </a:bodyPr>
          <a:lstStyle/>
          <a:p>
            <a:pPr marL="0" indent="0">
              <a:buNone/>
            </a:pPr>
            <a:r>
              <a:rPr lang="ru-RU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эстафеты</a:t>
            </a:r>
            <a:endParaRPr lang="ru-RU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70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спортив фото\DSC060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6" y="0"/>
            <a:ext cx="5437352" cy="407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Марина\Desktop\спортив фото\DSC060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785" y="2924944"/>
            <a:ext cx="5318215" cy="398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837376">
            <a:off x="5175946" y="1330437"/>
            <a:ext cx="44278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CC"/>
                </a:solidFill>
              </a:rPr>
              <a:t>«Эстафетная  </a:t>
            </a:r>
            <a:endParaRPr lang="ru-RU" sz="4800" b="1" dirty="0">
              <a:solidFill>
                <a:srgbClr val="0000C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378541">
            <a:off x="167217" y="5087302"/>
            <a:ext cx="33842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0000CC"/>
                </a:solidFill>
              </a:rPr>
              <a:t>п</a:t>
            </a:r>
            <a:r>
              <a:rPr lang="ru-RU" sz="5400" b="1" dirty="0" smtClean="0">
                <a:solidFill>
                  <a:srgbClr val="0000CC"/>
                </a:solidFill>
              </a:rPr>
              <a:t>алочка»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8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ина\Desktop\спортив фото\DSC060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-1"/>
            <a:ext cx="5725705" cy="429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Марина\Desktop\спортив фото\DSC060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5689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462694">
            <a:off x="3407" y="1023133"/>
            <a:ext cx="505298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990099"/>
                </a:solidFill>
              </a:rPr>
              <a:t>«КЕНГУРУ» </a:t>
            </a:r>
            <a:endParaRPr lang="ru-RU" sz="6600" b="1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ина\Desktop\спортив фото\DSC060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9551">
            <a:off x="4720719" y="-32395"/>
            <a:ext cx="4355700" cy="35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Марина\Desktop\спортив фото\DSC060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1966">
            <a:off x="20075" y="-13106"/>
            <a:ext cx="4647678" cy="33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Марина\Desktop\спортив фото\DSC0607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7116">
            <a:off x="-46656" y="3520257"/>
            <a:ext cx="4559054" cy="341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Марина\Desktop\спортив фото\DSC0607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3082">
            <a:off x="4433093" y="3548395"/>
            <a:ext cx="4572992" cy="342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25065" y="2699327"/>
            <a:ext cx="379783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FF0066"/>
                </a:solidFill>
              </a:rPr>
              <a:t>«Зигзаг»</a:t>
            </a:r>
            <a:endParaRPr lang="ru-RU" sz="66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арина\Desktop\спортив фото\DSC06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997" y="8371"/>
            <a:ext cx="4669003" cy="35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Марина\Desktop\спортив фото\DSC060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996" y="3557424"/>
            <a:ext cx="4669003" cy="334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Марина\Desktop\спортив фото\DSC0608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28" y="1729611"/>
            <a:ext cx="4669003" cy="35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42954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009900"/>
                </a:solidFill>
              </a:rPr>
              <a:t>«мяч </a:t>
            </a:r>
          </a:p>
          <a:p>
            <a:endParaRPr lang="ru-RU" sz="6000" b="1" dirty="0" smtClean="0">
              <a:solidFill>
                <a:srgbClr val="009900"/>
              </a:solidFill>
            </a:endParaRPr>
          </a:p>
          <a:p>
            <a:endParaRPr lang="ru-RU" sz="6000" b="1" dirty="0">
              <a:solidFill>
                <a:srgbClr val="009900"/>
              </a:solidFill>
            </a:endParaRPr>
          </a:p>
          <a:p>
            <a:endParaRPr lang="ru-RU" sz="6000" b="1" dirty="0" smtClean="0">
              <a:solidFill>
                <a:srgbClr val="009900"/>
              </a:solidFill>
            </a:endParaRPr>
          </a:p>
          <a:p>
            <a:endParaRPr lang="ru-RU" sz="6000" b="1" dirty="0" smtClean="0">
              <a:solidFill>
                <a:srgbClr val="009900"/>
              </a:solidFill>
            </a:endParaRPr>
          </a:p>
          <a:p>
            <a:endParaRPr lang="ru-RU" sz="6000" b="1" dirty="0" smtClean="0">
              <a:solidFill>
                <a:srgbClr val="009900"/>
              </a:solidFill>
            </a:endParaRPr>
          </a:p>
          <a:p>
            <a:r>
              <a:rPr lang="ru-RU" sz="6000" b="1" dirty="0" smtClean="0">
                <a:solidFill>
                  <a:srgbClr val="009900"/>
                </a:solidFill>
              </a:rPr>
              <a:t>   в обруч»</a:t>
            </a:r>
            <a:endParaRPr lang="ru-RU" sz="60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Марина\Desktop\спортив фото\DSC06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01954"/>
            <a:ext cx="5292080" cy="396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Марина\Desktop\спортив фото\DSC060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795" y="-55268"/>
            <a:ext cx="5097381" cy="384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580260">
            <a:off x="5250744" y="790115"/>
            <a:ext cx="37994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990099"/>
                </a:solidFill>
              </a:rPr>
              <a:t>«Пронеси</a:t>
            </a:r>
            <a:endParaRPr lang="ru-RU" sz="6000" b="1" dirty="0">
              <a:solidFill>
                <a:srgbClr val="9900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460403">
            <a:off x="226878" y="4237177"/>
            <a:ext cx="388600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990099"/>
                </a:solidFill>
              </a:rPr>
              <a:t>    над </a:t>
            </a:r>
          </a:p>
          <a:p>
            <a:r>
              <a:rPr lang="ru-RU" sz="6000" b="1" dirty="0" smtClean="0">
                <a:solidFill>
                  <a:srgbClr val="990099"/>
                </a:solidFill>
              </a:rPr>
              <a:t>головой» </a:t>
            </a:r>
            <a:endParaRPr lang="ru-RU" sz="6000" b="1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Марина\Desktop\спортив фото\DSC06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-29138"/>
            <a:ext cx="5364088" cy="402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Марина\Desktop\спортив фото\DSC060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" y="3284984"/>
            <a:ext cx="5244075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683506">
            <a:off x="563314" y="1631221"/>
            <a:ext cx="52485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FF3300"/>
                </a:solidFill>
              </a:rPr>
              <a:t>«переправа» </a:t>
            </a:r>
            <a:endParaRPr lang="ru-RU" sz="6000" b="1" dirty="0">
              <a:solidFill>
                <a:srgbClr val="FF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64385" y="4712903"/>
            <a:ext cx="291137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00CC"/>
                </a:solidFill>
              </a:rPr>
              <a:t>Берег левый</a:t>
            </a:r>
          </a:p>
          <a:p>
            <a:r>
              <a:rPr lang="ru-RU" sz="3200" dirty="0" smtClean="0">
                <a:solidFill>
                  <a:srgbClr val="0000CC"/>
                </a:solidFill>
              </a:rPr>
              <a:t>Берег правый </a:t>
            </a:r>
            <a:endParaRPr lang="ru-RU" sz="3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7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</TotalTime>
  <Words>84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эстафеты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10</cp:revision>
  <dcterms:created xsi:type="dcterms:W3CDTF">2013-09-16T17:45:48Z</dcterms:created>
  <dcterms:modified xsi:type="dcterms:W3CDTF">2013-10-17T12:16:42Z</dcterms:modified>
</cp:coreProperties>
</file>