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7" y="0"/>
            <a:ext cx="9151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41908" y="5606475"/>
            <a:ext cx="46892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Подготовил: </a:t>
            </a:r>
          </a:p>
          <a:p>
            <a:r>
              <a:rPr lang="ru-RU" sz="2400" dirty="0" smtClean="0"/>
              <a:t>Музыкальный руководитель – </a:t>
            </a:r>
          </a:p>
          <a:p>
            <a:r>
              <a:rPr lang="ru-RU" sz="2400" b="1" dirty="0" err="1" smtClean="0">
                <a:solidFill>
                  <a:srgbClr val="00FF00"/>
                </a:solidFill>
              </a:rPr>
              <a:t>Мысникова</a:t>
            </a:r>
            <a:r>
              <a:rPr lang="ru-RU" sz="2400" b="1" dirty="0" smtClean="0">
                <a:solidFill>
                  <a:srgbClr val="00FF00"/>
                </a:solidFill>
              </a:rPr>
              <a:t> Надежда Степановна</a:t>
            </a:r>
            <a:endParaRPr lang="ru-RU" sz="2400" b="1" dirty="0">
              <a:solidFill>
                <a:srgbClr val="00FF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966889">
            <a:off x="-55319" y="651439"/>
            <a:ext cx="9098709" cy="1938992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 Днём рождения, </a:t>
            </a:r>
          </a:p>
          <a:p>
            <a:r>
              <a:rPr lang="ru-RU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  любимый город!»</a:t>
            </a:r>
            <a:endParaRPr lang="ru-RU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830212">
            <a:off x="442905" y="3256184"/>
            <a:ext cx="815159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Музыкальный праздник </a:t>
            </a:r>
          </a:p>
          <a:p>
            <a:r>
              <a:rPr lang="ru-RU" sz="2000" dirty="0" smtClean="0"/>
              <a:t>                                                           (средний и старший дошкольный возраст)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372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арина\Desktop\город, млад гр\DSC057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294" y="2989525"/>
            <a:ext cx="4608512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рина\Desktop\город, млад гр\DSC057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1440">
            <a:off x="4446984" y="-5693"/>
            <a:ext cx="4833645" cy="400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Марина\Desktop\город, млад гр\DSC0574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391">
            <a:off x="-534415" y="82585"/>
            <a:ext cx="4879520" cy="39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344808">
            <a:off x="296624" y="3290501"/>
            <a:ext cx="4586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</a:rPr>
              <a:t>«Огородные </a:t>
            </a:r>
            <a:endParaRPr lang="ru-RU" sz="6000" b="1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4412">
            <a:off x="4601379" y="3231435"/>
            <a:ext cx="33826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66"/>
                </a:solidFill>
              </a:rPr>
              <a:t>ч</a:t>
            </a:r>
            <a:r>
              <a:rPr lang="ru-RU" sz="5400" b="1" dirty="0" smtClean="0">
                <a:solidFill>
                  <a:srgbClr val="FF0066"/>
                </a:solidFill>
              </a:rPr>
              <a:t>астушки»</a:t>
            </a:r>
            <a:endParaRPr lang="ru-RU" sz="54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2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Марина\Desktop\город, млад гр\DSC057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9494">
            <a:off x="-11686" y="-307478"/>
            <a:ext cx="4875410" cy="393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рина\Desktop\город, млад гр\DSC057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1531">
            <a:off x="4323385" y="1782208"/>
            <a:ext cx="4649128" cy="390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арина\Desktop\город, млад гр\DSC057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428396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306051" y="55653"/>
            <a:ext cx="525658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/>
              <a:t>        </a:t>
            </a:r>
            <a:r>
              <a:rPr lang="ru-RU" sz="6600" b="1" dirty="0" smtClean="0">
                <a:solidFill>
                  <a:srgbClr val="FF0066"/>
                </a:solidFill>
              </a:rPr>
              <a:t>Танец </a:t>
            </a:r>
          </a:p>
          <a:p>
            <a:endParaRPr lang="ru-RU" sz="6600" b="1" dirty="0"/>
          </a:p>
          <a:p>
            <a:endParaRPr lang="ru-RU" sz="6600" b="1" dirty="0" smtClean="0"/>
          </a:p>
          <a:p>
            <a:endParaRPr lang="ru-RU" sz="6600" b="1" dirty="0"/>
          </a:p>
          <a:p>
            <a:endParaRPr lang="ru-RU" sz="6600" b="1" dirty="0" smtClean="0"/>
          </a:p>
          <a:p>
            <a:endParaRPr lang="ru-RU" b="1" dirty="0" smtClean="0"/>
          </a:p>
          <a:p>
            <a:endParaRPr lang="ru-RU" sz="2800" b="1" dirty="0" smtClean="0"/>
          </a:p>
          <a:p>
            <a:r>
              <a:rPr lang="ru-RU" sz="6600" b="1" dirty="0" smtClean="0">
                <a:solidFill>
                  <a:srgbClr val="FFFF00"/>
                </a:solidFill>
              </a:rPr>
              <a:t>с зонтиками 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20768300">
            <a:off x="-83764" y="2683680"/>
            <a:ext cx="58778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solidFill>
                  <a:srgbClr val="0000CC"/>
                </a:solidFill>
              </a:rPr>
              <a:t>«Озорной дождик»</a:t>
            </a:r>
            <a:endParaRPr lang="ru-RU" sz="5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83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Марина\Desktop\город, млад гр\DSC057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89" y="-23617"/>
            <a:ext cx="4925154" cy="3693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Марина\Desktop\город, млад гр\DSC057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283968" cy="36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Марина\Desktop\город, млад гр\DSC057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160" y="3429000"/>
            <a:ext cx="4491840" cy="359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9727547">
            <a:off x="20567" y="149940"/>
            <a:ext cx="18277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FF00"/>
                </a:solidFill>
              </a:rPr>
              <a:t>игра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967335"/>
            <a:ext cx="58494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solidFill>
                  <a:srgbClr val="0000CC"/>
                </a:solidFill>
              </a:rPr>
              <a:t>«Собери игрушки» </a:t>
            </a:r>
            <a:endParaRPr lang="ru-RU" sz="5400" i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1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Марина\Desktop\город, млад гр\DSC057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5148064" cy="44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Марина\Desktop\город, млад гр\DSC057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1658"/>
            <a:ext cx="4932040" cy="426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9522801">
            <a:off x="-24594" y="105691"/>
            <a:ext cx="18277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66"/>
                </a:solidFill>
              </a:rPr>
              <a:t>игра</a:t>
            </a:r>
            <a:endParaRPr lang="ru-RU" sz="6600" b="1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3222" y="5081783"/>
            <a:ext cx="5291833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solidFill>
                  <a:srgbClr val="FFFF00"/>
                </a:solidFill>
              </a:rPr>
              <a:t>«Найди свой </a:t>
            </a:r>
          </a:p>
          <a:p>
            <a:r>
              <a:rPr lang="ru-RU" sz="5400" i="1" dirty="0">
                <a:solidFill>
                  <a:srgbClr val="FFFF00"/>
                </a:solidFill>
              </a:rPr>
              <a:t> </a:t>
            </a:r>
            <a:r>
              <a:rPr lang="ru-RU" sz="5400" i="1" dirty="0" smtClean="0">
                <a:solidFill>
                  <a:srgbClr val="FFFF00"/>
                </a:solidFill>
              </a:rPr>
              <a:t>               зонтик»</a:t>
            </a:r>
            <a:endParaRPr lang="ru-RU" sz="5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Марина\Desktop\город, млад гр\DSC057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5190">
            <a:off x="4658777" y="124256"/>
            <a:ext cx="4432753" cy="354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Марина\Desktop\город, млад гр\DSC057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3"/>
            <a:ext cx="4482244" cy="358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Марина\Pictures\DSC057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7887">
            <a:off x="128119" y="-94807"/>
            <a:ext cx="4012996" cy="366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50176" y="-4759"/>
            <a:ext cx="31082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эстафета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2976" y="5589240"/>
            <a:ext cx="85580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i="1" dirty="0" smtClean="0">
                <a:solidFill>
                  <a:srgbClr val="00FF00"/>
                </a:solidFill>
              </a:rPr>
              <a:t>«Разбери овощи и фрукты»</a:t>
            </a:r>
            <a:endParaRPr lang="ru-RU" sz="5400" i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5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Марина\Desktop\город, млад гр\DSC05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6940">
            <a:off x="4536301" y="-91958"/>
            <a:ext cx="4559080" cy="367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Марина\Desktop\город, млад гр\DSC058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886">
            <a:off x="-142288" y="-75758"/>
            <a:ext cx="4554837" cy="396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Марина\Desktop\город, млад гр\DSC058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3184">
            <a:off x="109828" y="3341247"/>
            <a:ext cx="4270514" cy="34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Марина\Desktop\город, млад гр\DSC058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2355">
            <a:off x="4583129" y="3359390"/>
            <a:ext cx="4459957" cy="3589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-164752"/>
            <a:ext cx="10614744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600" b="1" dirty="0" smtClean="0"/>
              <a:t>               </a:t>
            </a:r>
            <a:r>
              <a:rPr lang="ru-RU" sz="6600" b="1" dirty="0" smtClean="0">
                <a:solidFill>
                  <a:srgbClr val="FFFF00"/>
                </a:solidFill>
              </a:rPr>
              <a:t>Танец</a:t>
            </a:r>
          </a:p>
          <a:p>
            <a:endParaRPr lang="ru-RU" sz="6600" b="1" dirty="0" smtClean="0"/>
          </a:p>
          <a:p>
            <a:endParaRPr lang="ru-RU" sz="6600" b="1" dirty="0" smtClean="0"/>
          </a:p>
          <a:p>
            <a:r>
              <a:rPr lang="ru-RU" sz="6600" b="1" dirty="0" smtClean="0">
                <a:solidFill>
                  <a:srgbClr val="FF0000"/>
                </a:solidFill>
              </a:rPr>
              <a:t>«Ленивые </a:t>
            </a:r>
          </a:p>
          <a:p>
            <a:r>
              <a:rPr lang="ru-RU" sz="6600" b="1" dirty="0" smtClean="0">
                <a:solidFill>
                  <a:srgbClr val="FF0000"/>
                </a:solidFill>
              </a:rPr>
              <a:t>              </a:t>
            </a:r>
          </a:p>
          <a:p>
            <a:r>
              <a:rPr lang="ru-RU" sz="6600" b="1" dirty="0">
                <a:solidFill>
                  <a:srgbClr val="FF0000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6600" b="1" dirty="0">
                <a:solidFill>
                  <a:srgbClr val="FF0000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</a:rPr>
              <a:t>                   лягушата»</a:t>
            </a:r>
            <a:endParaRPr lang="ru-RU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95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Марина\Desktop\город, млад гр\DSC058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53400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C:\Users\Марина\Desktop\город, млад гр\DSC058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914" y="0"/>
            <a:ext cx="5340085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81004"/>
            <a:ext cx="8622232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00FF00"/>
                </a:solidFill>
              </a:rPr>
              <a:t>               Праздничное</a:t>
            </a:r>
          </a:p>
          <a:p>
            <a:endParaRPr lang="ru-RU" sz="5400" b="1" dirty="0">
              <a:solidFill>
                <a:srgbClr val="00FF00"/>
              </a:solidFill>
            </a:endParaRPr>
          </a:p>
          <a:p>
            <a:endParaRPr lang="ru-RU" sz="5400" b="1" dirty="0" smtClean="0">
              <a:solidFill>
                <a:srgbClr val="00FF00"/>
              </a:solidFill>
            </a:endParaRPr>
          </a:p>
          <a:p>
            <a:endParaRPr lang="ru-RU" sz="5400" b="1" dirty="0">
              <a:solidFill>
                <a:srgbClr val="00FF00"/>
              </a:solidFill>
            </a:endParaRPr>
          </a:p>
          <a:p>
            <a:endParaRPr lang="ru-RU" sz="5400" b="1" dirty="0" smtClean="0">
              <a:solidFill>
                <a:srgbClr val="00FF00"/>
              </a:solidFill>
            </a:endParaRPr>
          </a:p>
          <a:p>
            <a:endParaRPr lang="ru-RU" sz="5400" b="1" dirty="0" smtClean="0">
              <a:solidFill>
                <a:srgbClr val="00FF00"/>
              </a:solidFill>
            </a:endParaRPr>
          </a:p>
          <a:p>
            <a:r>
              <a:rPr lang="ru-RU" sz="5400" b="1" dirty="0" smtClean="0">
                <a:solidFill>
                  <a:srgbClr val="00FF00"/>
                </a:solidFill>
              </a:rPr>
              <a:t>                                   угощение</a:t>
            </a:r>
            <a:endParaRPr lang="ru-RU" sz="5400" b="1" dirty="0">
              <a:solidFill>
                <a:srgbClr val="00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500932">
            <a:off x="237782" y="2650939"/>
            <a:ext cx="50738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</a:rPr>
              <a:t>«Сладкий сюрприз» </a:t>
            </a:r>
            <a:endParaRPr lang="ru-RU" sz="4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Марина\Pictures\DSCF02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268760"/>
            <a:ext cx="7945188" cy="1323439"/>
          </a:xfrm>
          <a:prstGeom prst="rect">
            <a:avLst/>
          </a:prstGeom>
        </p:spPr>
        <p:txBody>
          <a:bodyPr wrap="none">
            <a:prstTxWarp prst="textCanUp">
              <a:avLst/>
            </a:prstTxWarp>
            <a:spAutoFit/>
          </a:bodyPr>
          <a:lstStyle/>
          <a:p>
            <a:r>
              <a:rPr lang="ru-RU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 новых встреч!</a:t>
            </a:r>
            <a:endParaRPr lang="ru-RU" sz="8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755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Марина\Desktop\город\DSCF0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898458">
            <a:off x="118635" y="57779"/>
            <a:ext cx="3594254" cy="1323439"/>
          </a:xfrm>
          <a:prstGeom prst="rect">
            <a:avLst/>
          </a:prstGeom>
        </p:spPr>
        <p:txBody>
          <a:bodyPr wrap="none">
            <a:prstTxWarp prst="textFadeRight">
              <a:avLst/>
            </a:prstTxWarp>
            <a:spAutoFit/>
          </a:bodyPr>
          <a:lstStyle/>
          <a:p>
            <a:r>
              <a:rPr lang="ru-RU" sz="8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Задачи </a:t>
            </a:r>
            <a:endParaRPr lang="ru-RU" sz="8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315" y="1731687"/>
            <a:ext cx="849694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/>
              <a:t>Углублять знания детей о родном городе, </a:t>
            </a:r>
          </a:p>
          <a:p>
            <a:r>
              <a:rPr lang="ru-RU" sz="3200" b="1" dirty="0" smtClean="0"/>
              <a:t>   его первооткрывателе Г. И. Невельском</a:t>
            </a:r>
          </a:p>
          <a:p>
            <a:endParaRPr lang="ru-RU" sz="1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/>
              <a:t>Воспитывать у детей любовь к городу,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чувство гордости за живущих в нём людей</a:t>
            </a:r>
          </a:p>
          <a:p>
            <a:endParaRPr lang="ru-RU" sz="1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/>
              <a:t>Вызывать желание детей к активному участию в играх, танцах</a:t>
            </a:r>
          </a:p>
          <a:p>
            <a:endParaRPr lang="ru-RU" sz="10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sz="3200" b="1" dirty="0" smtClean="0"/>
              <a:t>Создать радостное настроение у детей и взрослых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46804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арина\Desktop\город\DSCF0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" y="1"/>
            <a:ext cx="435597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572000" y="197346"/>
            <a:ext cx="432048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66"/>
                </a:solidFill>
              </a:rPr>
              <a:t>      Николаевск – на – Амуре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Есть город такой Николаевск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Стоит на Амуре реке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Вокруг величавые сопки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 шепчет Амур в тишине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Он шепчет , что многое видел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Как строился город большой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Что первый его открыватель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Был юный ещё </a:t>
            </a:r>
            <a:r>
              <a:rPr lang="ru-RU" dirty="0" err="1" smtClean="0">
                <a:solidFill>
                  <a:srgbClr val="002060"/>
                </a:solidFill>
              </a:rPr>
              <a:t>Невельской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     Здесь прожиты многие годы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Те были счастливые дни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И много друзей я там встретил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Остались лишь в сердце они</a:t>
            </a:r>
          </a:p>
          <a:p>
            <a:endParaRPr lang="ru-RU" dirty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Я слышал гудок парохода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Как будто зовёт меня вдаль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И воду седого Амура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                    Навеют лишь грусть и печаль</a:t>
            </a:r>
          </a:p>
          <a:p>
            <a:endParaRPr lang="ru-RU" dirty="0"/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                 Александр </a:t>
            </a:r>
            <a:r>
              <a:rPr lang="ru-RU" dirty="0" err="1" smtClean="0">
                <a:solidFill>
                  <a:srgbClr val="7030A0"/>
                </a:solidFill>
              </a:rPr>
              <a:t>Кухтин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4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ина\Desktop\город, млад гр\DSC056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0752">
            <a:off x="1312" y="2518013"/>
            <a:ext cx="4333613" cy="377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Марина\Desktop\город, млад гр\DSC0569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5799">
            <a:off x="4592090" y="106986"/>
            <a:ext cx="4428976" cy="3861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533377">
            <a:off x="4488845" y="4429933"/>
            <a:ext cx="494058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rgbClr val="00FF00"/>
                </a:solidFill>
              </a:rPr>
              <a:t>Аэробика  </a:t>
            </a:r>
            <a:endParaRPr lang="ru-RU" sz="8000" b="1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4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esktop\город, млад гр\DSC057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0090"/>
            <a:ext cx="4439703" cy="3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esktop\город, млад гр\DSC057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90090"/>
            <a:ext cx="4427984" cy="3501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рина\Desktop\город, млад гр\DSC057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647">
            <a:off x="4739523" y="63392"/>
            <a:ext cx="4380971" cy="38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Марина\Desktop\город, млад гр\DSC0570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533">
            <a:off x="54430" y="-208223"/>
            <a:ext cx="4121348" cy="381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85433" y="30871"/>
            <a:ext cx="5661165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</a:rPr>
              <a:t>Дальневосточный</a:t>
            </a:r>
          </a:p>
          <a:p>
            <a:endParaRPr lang="ru-RU" sz="5400" b="1" dirty="0">
              <a:solidFill>
                <a:srgbClr val="FFFF00"/>
              </a:solidFill>
            </a:endParaRPr>
          </a:p>
          <a:p>
            <a:endParaRPr lang="ru-RU" sz="5400" b="1" dirty="0" smtClean="0">
              <a:solidFill>
                <a:srgbClr val="FFFF00"/>
              </a:solidFill>
            </a:endParaRPr>
          </a:p>
          <a:p>
            <a:endParaRPr lang="ru-RU" sz="4000" b="1" dirty="0" smtClean="0">
              <a:solidFill>
                <a:srgbClr val="FFFF00"/>
              </a:solidFill>
            </a:endParaRPr>
          </a:p>
          <a:p>
            <a:r>
              <a:rPr lang="ru-RU" sz="5400" b="1" dirty="0" smtClean="0">
                <a:solidFill>
                  <a:srgbClr val="FFFF00"/>
                </a:solidFill>
              </a:rPr>
              <a:t>       хоровод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04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esktop\город, млад гр\DSC057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22" y="0"/>
            <a:ext cx="486102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рина\Desktop\город, млад гр\DSC057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7102"/>
            <a:ext cx="4572000" cy="401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2729" y="-315416"/>
            <a:ext cx="249299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0000CC"/>
                </a:solidFill>
              </a:rPr>
              <a:t>песня</a:t>
            </a:r>
            <a:endParaRPr lang="ru-RU" sz="7200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54440" y="4267200"/>
            <a:ext cx="456163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«На Амуре</a:t>
            </a:r>
          </a:p>
          <a:p>
            <a:endParaRPr lang="ru-RU" sz="5400" dirty="0" smtClean="0">
              <a:solidFill>
                <a:srgbClr val="FF0000"/>
              </a:solidFill>
            </a:endParaRPr>
          </a:p>
          <a:p>
            <a:r>
              <a:rPr lang="ru-RU" sz="5400" dirty="0" smtClean="0">
                <a:solidFill>
                  <a:srgbClr val="FF0000"/>
                </a:solidFill>
              </a:rPr>
              <a:t>      мы живем»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6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Марина\Desktop\город, млад гр\DSC057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7260">
            <a:off x="-99492" y="2284775"/>
            <a:ext cx="4633895" cy="427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Марина\Desktop\город, млад гр\DSC057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35">
            <a:off x="3980136" y="-136184"/>
            <a:ext cx="4907091" cy="405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19730608">
            <a:off x="-40949" y="54829"/>
            <a:ext cx="201850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FF0066"/>
                </a:solidFill>
              </a:rPr>
              <a:t>игра </a:t>
            </a:r>
            <a:endParaRPr lang="ru-RU" sz="6600" b="1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300816">
            <a:off x="4333280" y="4566074"/>
            <a:ext cx="49231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rgbClr val="FFFF00"/>
                </a:solidFill>
              </a:rPr>
              <a:t>«Рыбалов» </a:t>
            </a:r>
            <a:endParaRPr lang="ru-RU" sz="7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72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Марина\Desktop\город, млад гр\DSC057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0"/>
            <a:ext cx="47880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Марина\Desktop\город, млад гр\DSC057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2936"/>
            <a:ext cx="4860032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203" y="-3547"/>
            <a:ext cx="185339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0066"/>
                </a:solidFill>
              </a:rPr>
              <a:t>игра </a:t>
            </a:r>
            <a:endParaRPr lang="ru-RU" sz="6000" b="1" dirty="0">
              <a:solidFill>
                <a:srgbClr val="FF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68144"/>
            <a:ext cx="8718349" cy="4893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</a:rPr>
              <a:t>      «Вновь </a:t>
            </a:r>
          </a:p>
          <a:p>
            <a:endParaRPr lang="ru-RU" sz="6000" b="1" dirty="0" smtClean="0">
              <a:solidFill>
                <a:srgbClr val="FFFF00"/>
              </a:solidFill>
            </a:endParaRPr>
          </a:p>
          <a:p>
            <a:endParaRPr lang="ru-RU" sz="6000" b="1" dirty="0" smtClean="0">
              <a:solidFill>
                <a:srgbClr val="FFFF00"/>
              </a:solidFill>
            </a:endParaRPr>
          </a:p>
          <a:p>
            <a:r>
              <a:rPr lang="ru-RU" sz="6000" b="1" dirty="0">
                <a:solidFill>
                  <a:srgbClr val="FFFF00"/>
                </a:solidFill>
              </a:rPr>
              <a:t> </a:t>
            </a:r>
            <a:r>
              <a:rPr lang="ru-RU" sz="6000" b="1" dirty="0" smtClean="0">
                <a:solidFill>
                  <a:srgbClr val="FFFF00"/>
                </a:solidFill>
              </a:rPr>
              <a:t>                         солнышко </a:t>
            </a:r>
          </a:p>
          <a:p>
            <a:r>
              <a:rPr lang="ru-RU" sz="6000" b="1" dirty="0" smtClean="0">
                <a:solidFill>
                  <a:srgbClr val="FFFF00"/>
                </a:solidFill>
              </a:rPr>
              <a:t>                               смеётся</a:t>
            </a:r>
            <a:r>
              <a:rPr lang="ru-RU" sz="7200" dirty="0" smtClean="0">
                <a:solidFill>
                  <a:srgbClr val="FFFF00"/>
                </a:solidFill>
              </a:rPr>
              <a:t>»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Марина\Desktop\город\DSCF020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рина\Desktop\город, млад гр\DSC057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562">
            <a:off x="-290880" y="3105084"/>
            <a:ext cx="4259454" cy="363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Марина\Desktop\город, млад гр\DSC057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5132">
            <a:off x="120470" y="-154920"/>
            <a:ext cx="4335817" cy="351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Марина\Desktop\город, млад гр\DSC057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08921">
            <a:off x="4319080" y="3049996"/>
            <a:ext cx="4870766" cy="3584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на\Desktop\город, млад гр\DSC0573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2047">
            <a:off x="4471311" y="-234977"/>
            <a:ext cx="4737215" cy="34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4102" y="1839169"/>
            <a:ext cx="4414350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0000CC"/>
                </a:solidFill>
              </a:rPr>
              <a:t>    </a:t>
            </a:r>
            <a:r>
              <a:rPr lang="ru-RU" sz="6600" b="1" dirty="0" smtClean="0">
                <a:solidFill>
                  <a:srgbClr val="00FF00"/>
                </a:solidFill>
              </a:rPr>
              <a:t>Танец </a:t>
            </a:r>
          </a:p>
          <a:p>
            <a:endParaRPr lang="ru-RU" sz="3200" b="1" dirty="0" smtClean="0">
              <a:solidFill>
                <a:srgbClr val="00FF00"/>
              </a:solidFill>
            </a:endParaRPr>
          </a:p>
          <a:p>
            <a:r>
              <a:rPr lang="ru-RU" sz="7200" b="1" dirty="0" smtClean="0">
                <a:solidFill>
                  <a:srgbClr val="0000CC"/>
                </a:solidFill>
              </a:rPr>
              <a:t>с цветами </a:t>
            </a:r>
            <a:endParaRPr lang="ru-RU" sz="7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40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248</Words>
  <Application>Microsoft Office PowerPoint</Application>
  <PresentationFormat>Экран (4:3)</PresentationFormat>
  <Paragraphs>95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Марина</cp:lastModifiedBy>
  <cp:revision>19</cp:revision>
  <dcterms:created xsi:type="dcterms:W3CDTF">2013-08-27T16:54:23Z</dcterms:created>
  <dcterms:modified xsi:type="dcterms:W3CDTF">2013-09-01T18:51:01Z</dcterms:modified>
</cp:coreProperties>
</file>