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B0"/>
    <a:srgbClr val="FF3300"/>
    <a:srgbClr val="38F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1s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" y="1"/>
            <a:ext cx="9144000" cy="56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209649">
            <a:off x="81768" y="211290"/>
            <a:ext cx="6823278" cy="1200329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«День знаний!»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82950">
            <a:off x="5437744" y="2859536"/>
            <a:ext cx="370195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Музыкальный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           праздник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429000"/>
            <a:ext cx="19878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Дети </a:t>
            </a:r>
          </a:p>
          <a:p>
            <a:r>
              <a:rPr lang="ru-RU" sz="2400" b="1" dirty="0" smtClean="0"/>
              <a:t>старшего </a:t>
            </a:r>
          </a:p>
          <a:p>
            <a:r>
              <a:rPr lang="ru-RU" sz="2400" b="1" dirty="0"/>
              <a:t>д</a:t>
            </a:r>
            <a:r>
              <a:rPr lang="ru-RU" sz="2400" b="1" dirty="0" smtClean="0"/>
              <a:t>ошкольного</a:t>
            </a:r>
          </a:p>
          <a:p>
            <a:r>
              <a:rPr lang="ru-RU" sz="2400" b="1" dirty="0" smtClean="0"/>
              <a:t>возраста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86767" y="5657670"/>
            <a:ext cx="46892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Подготовил:</a:t>
            </a:r>
          </a:p>
          <a:p>
            <a:r>
              <a:rPr lang="ru-RU" sz="2400" dirty="0" smtClean="0"/>
              <a:t>Музыкальный руководитель </a:t>
            </a:r>
          </a:p>
          <a:p>
            <a:r>
              <a:rPr lang="ru-RU" sz="2400" b="1" dirty="0" err="1" smtClean="0">
                <a:solidFill>
                  <a:srgbClr val="FF3300"/>
                </a:solidFill>
              </a:rPr>
              <a:t>Мысникова</a:t>
            </a:r>
            <a:r>
              <a:rPr lang="ru-RU" sz="2400" b="1" dirty="0" smtClean="0">
                <a:solidFill>
                  <a:srgbClr val="FF3300"/>
                </a:solidFill>
              </a:rPr>
              <a:t> Надежда Степановна</a:t>
            </a:r>
            <a:endParaRPr lang="ru-RU" sz="2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рина\Desktop\fon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36"/>
            <a:ext cx="9144000" cy="69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Марина\Desktop\през день знаний\DSC06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11" y="3037572"/>
            <a:ext cx="4423084" cy="38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Марина\Desktop\през день знаний\DSC061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17936"/>
            <a:ext cx="4427984" cy="36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Марина\Desktop\през день знаний\DSC061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" y="-117936"/>
            <a:ext cx="4572000" cy="36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912251">
            <a:off x="7249756" y="4887956"/>
            <a:ext cx="2300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Конкурс</a:t>
            </a:r>
            <a:r>
              <a:rPr lang="ru-RU" sz="4000" dirty="0" smtClean="0"/>
              <a:t>    </a:t>
            </a:r>
            <a:r>
              <a:rPr lang="ru-RU" dirty="0" smtClean="0"/>
              <a:t>                                                          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9836883">
            <a:off x="-141981" y="3863171"/>
            <a:ext cx="37444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«Сделай 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       компресс»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рина\Desktop\fon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Марина\Desktop\през день знаний\DSC06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261"/>
            <a:ext cx="4673980" cy="337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Марина\Desktop\през день знаний\DSC061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" y="-72753"/>
            <a:ext cx="4669003" cy="3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Марина\Desktop\през день знаний\DSC061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51" y="946825"/>
            <a:ext cx="5033449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6370" y="0"/>
            <a:ext cx="27579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38F61E"/>
                </a:solidFill>
              </a:rPr>
              <a:t>эстафета</a:t>
            </a:r>
            <a:endParaRPr lang="ru-RU" sz="5400" dirty="0">
              <a:solidFill>
                <a:srgbClr val="38F61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831" y="2780928"/>
            <a:ext cx="786991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«Быстрый </a:t>
            </a:r>
          </a:p>
          <a:p>
            <a:r>
              <a:rPr lang="ru-RU" sz="6600" b="1" dirty="0">
                <a:solidFill>
                  <a:srgbClr val="003BB0"/>
                </a:solidFill>
              </a:rPr>
              <a:t> </a:t>
            </a:r>
            <a:r>
              <a:rPr lang="ru-RU" sz="6600" b="1" dirty="0" smtClean="0">
                <a:solidFill>
                  <a:srgbClr val="003BB0"/>
                </a:solidFill>
              </a:rPr>
              <a:t>                      </a:t>
            </a:r>
          </a:p>
          <a:p>
            <a:r>
              <a:rPr lang="ru-RU" sz="6600" b="1" dirty="0">
                <a:solidFill>
                  <a:srgbClr val="003BB0"/>
                </a:solidFill>
              </a:rPr>
              <a:t> </a:t>
            </a:r>
            <a:r>
              <a:rPr lang="ru-RU" sz="6600" b="1" dirty="0" smtClean="0">
                <a:solidFill>
                  <a:srgbClr val="003BB0"/>
                </a:solidFill>
              </a:rPr>
              <a:t>                        скакун»</a:t>
            </a:r>
            <a:endParaRPr lang="ru-RU" sz="6600" b="1" dirty="0">
              <a:solidFill>
                <a:srgbClr val="003B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рина\Desktop\fon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Марина\Desktop\през день знаний\DSC06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48332"/>
            <a:ext cx="4648012" cy="348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Марина\Desktop\през день знаний\DSC06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78">
            <a:off x="4540652" y="-370435"/>
            <a:ext cx="4500984" cy="37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Марина\Desktop\през день знаний\DSC061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543">
            <a:off x="-158220" y="-13637"/>
            <a:ext cx="4427984" cy="37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9514156">
            <a:off x="-350158" y="3693434"/>
            <a:ext cx="5144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3BB0"/>
                </a:solidFill>
              </a:rPr>
              <a:t>Энергичный танец</a:t>
            </a:r>
            <a:endParaRPr lang="ru-RU" sz="4800" b="1" dirty="0">
              <a:solidFill>
                <a:srgbClr val="003BB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9229984">
            <a:off x="6233082" y="4491172"/>
            <a:ext cx="3300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3300"/>
                </a:solidFill>
              </a:rPr>
              <a:t>«Утята»</a:t>
            </a:r>
            <a:endParaRPr lang="ru-RU" sz="72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1147661">
            <a:off x="567671" y="1819442"/>
            <a:ext cx="8551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F61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 новых </a:t>
            </a:r>
          </a:p>
          <a:p>
            <a:endParaRPr lang="ru-RU" sz="8000" dirty="0"/>
          </a:p>
          <a:p>
            <a:r>
              <a:rPr lang="ru-RU" sz="8000" dirty="0" smtClean="0"/>
              <a:t>                        </a:t>
            </a:r>
          </a:p>
          <a:p>
            <a:r>
              <a:rPr lang="ru-RU" sz="8000" dirty="0"/>
              <a:t> </a:t>
            </a:r>
            <a:r>
              <a:rPr lang="ru-RU" sz="8000" dirty="0" smtClean="0"/>
              <a:t>                   </a:t>
            </a:r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F61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встреч!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8F61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1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fon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Марина\Desktop\през день знаний\DSC06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108">
            <a:off x="90597" y="2942936"/>
            <a:ext cx="4263898" cy="391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рина\Desktop\през день знаний\DSC061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997">
            <a:off x="4363472" y="3025709"/>
            <a:ext cx="4572992" cy="37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рина\Desktop\през день знаний\DSC061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861">
            <a:off x="4509208" y="-852841"/>
            <a:ext cx="4686268" cy="435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на\Desktop\през день знаний\DSC061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578">
            <a:off x="40734" y="-688089"/>
            <a:ext cx="4306141" cy="430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735543">
            <a:off x="705800" y="2903979"/>
            <a:ext cx="29760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38F6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№ 6</a:t>
            </a:r>
            <a:endParaRPr lang="ru-RU" sz="4400" b="1" dirty="0">
              <a:ln w="11430"/>
              <a:solidFill>
                <a:srgbClr val="38F61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504983">
            <a:off x="5221670" y="2903978"/>
            <a:ext cx="326134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38F6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№ 10</a:t>
            </a:r>
            <a:endParaRPr lang="ru-RU" sz="4400" b="1" dirty="0">
              <a:ln w="11430"/>
              <a:solidFill>
                <a:srgbClr val="38F61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5186">
            <a:off x="31460" y="6079124"/>
            <a:ext cx="29760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>
                <a:ln w="11430"/>
                <a:solidFill>
                  <a:srgbClr val="38F6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4400" b="1" dirty="0" smtClean="0">
                <a:ln w="11430"/>
                <a:solidFill>
                  <a:srgbClr val="38F6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руппа № 8</a:t>
            </a:r>
            <a:endParaRPr lang="ru-RU" sz="4400" b="1" dirty="0">
              <a:ln w="11430"/>
              <a:solidFill>
                <a:srgbClr val="38F61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5014" y="6098936"/>
            <a:ext cx="29760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38F6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№ 9</a:t>
            </a:r>
            <a:endParaRPr lang="ru-RU" sz="4400" b="1" dirty="0">
              <a:ln w="11430"/>
              <a:solidFill>
                <a:srgbClr val="38F61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4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fon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на\Desktop\през день знаний\DSC06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350">
            <a:off x="4331704" y="2254749"/>
            <a:ext cx="4892358" cy="43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442401"/>
            <a:ext cx="23775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</a:rPr>
              <a:t>игра</a:t>
            </a:r>
            <a:endParaRPr lang="ru-RU" sz="8800" b="1" dirty="0">
              <a:solidFill>
                <a:srgbClr val="7030A0"/>
              </a:solidFill>
            </a:endParaRPr>
          </a:p>
        </p:txBody>
      </p:sp>
      <p:pic>
        <p:nvPicPr>
          <p:cNvPr id="5124" name="Picture 4" descr="C:\Users\Марина\Desktop\през день знаний\DSC061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768">
            <a:off x="9033" y="-177081"/>
            <a:ext cx="486102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2282" y="0"/>
            <a:ext cx="718068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«Будь  </a:t>
            </a:r>
          </a:p>
          <a:p>
            <a:r>
              <a:rPr lang="ru-RU" sz="6600" b="1" dirty="0">
                <a:solidFill>
                  <a:srgbClr val="FF0000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</a:rPr>
              <a:t>          внимателен»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fon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32"/>
            <a:ext cx="9144000" cy="68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рина\Desktop\през день знаний\DSC06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7772">
            <a:off x="4580172" y="2712667"/>
            <a:ext cx="4358392" cy="39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ина\Desktop\през день знаний\DSC061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219">
            <a:off x="-32694" y="2511441"/>
            <a:ext cx="4456538" cy="40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Марина\Desktop\през день знаний\DSC061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84" y="-675457"/>
            <a:ext cx="4861024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725119">
            <a:off x="6286455" y="-3806"/>
            <a:ext cx="27494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песня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994610">
            <a:off x="237635" y="1375759"/>
            <a:ext cx="391588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3300"/>
                </a:solidFill>
              </a:rPr>
              <a:t>«Мы, </a:t>
            </a:r>
          </a:p>
          <a:p>
            <a:r>
              <a:rPr lang="ru-RU" sz="5400" b="1" dirty="0" smtClean="0">
                <a:solidFill>
                  <a:srgbClr val="FF3300"/>
                </a:solidFill>
              </a:rPr>
              <a:t>ребята, </a:t>
            </a:r>
          </a:p>
          <a:p>
            <a:r>
              <a:rPr lang="ru-RU" sz="5400" b="1" dirty="0" smtClean="0">
                <a:solidFill>
                  <a:srgbClr val="FF3300"/>
                </a:solidFill>
              </a:rPr>
              <a:t>лучше всех»</a:t>
            </a:r>
            <a:endParaRPr lang="ru-RU" sz="5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esktop\fon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рина\Desktop\през день знаний\DSC06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7668"/>
            <a:ext cx="4356968" cy="371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Марина\Desktop\през день знаний\DSC06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968" cy="37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Марина\Desktop\през день знаний\DSC061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08" y="3140224"/>
            <a:ext cx="4572992" cy="371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Марина\Desktop\през день знаний\DSC061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39" y="0"/>
            <a:ext cx="4645000" cy="386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42563"/>
            <a:ext cx="24384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38F61E"/>
                </a:solidFill>
              </a:rPr>
              <a:t>танец</a:t>
            </a:r>
            <a:endParaRPr lang="ru-RU" sz="7200" dirty="0">
              <a:solidFill>
                <a:srgbClr val="38F61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40106">
            <a:off x="1535310" y="2875001"/>
            <a:ext cx="44042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3300"/>
                </a:solidFill>
              </a:rPr>
              <a:t>«Аннушка»</a:t>
            </a:r>
            <a:endParaRPr lang="ru-RU" sz="6600" b="1" dirty="0">
              <a:solidFill>
                <a:srgbClr val="FF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322787">
            <a:off x="2199915" y="3793070"/>
            <a:ext cx="4027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3BB0"/>
                </a:solidFill>
              </a:rPr>
              <a:t>(мелодия чешская) </a:t>
            </a:r>
            <a:endParaRPr lang="ru-RU" sz="3600" dirty="0">
              <a:solidFill>
                <a:srgbClr val="003B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fon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арина\Desktop\през день знаний\DSC06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24" y="1930524"/>
            <a:ext cx="4428976" cy="374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Марина\Desktop\през день знаний\DSC06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5"/>
            <a:ext cx="4283968" cy="365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арина\Desktop\през день знаний\DSC061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5" y="-60302"/>
            <a:ext cx="469515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641797">
            <a:off x="314459" y="164131"/>
            <a:ext cx="26132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частушки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5024" y="226964"/>
            <a:ext cx="453390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«</a:t>
            </a:r>
            <a:r>
              <a:rPr lang="ru-RU" sz="6000" b="1" dirty="0" smtClean="0">
                <a:solidFill>
                  <a:srgbClr val="7030A0"/>
                </a:solidFill>
              </a:rPr>
              <a:t>Девчушки-</a:t>
            </a:r>
          </a:p>
          <a:p>
            <a:endParaRPr lang="ru-RU" sz="6000" b="1" dirty="0"/>
          </a:p>
          <a:p>
            <a:endParaRPr lang="ru-RU" sz="6000" b="1" dirty="0" smtClean="0"/>
          </a:p>
          <a:p>
            <a:endParaRPr lang="ru-RU" sz="6000" b="1" dirty="0"/>
          </a:p>
          <a:p>
            <a:endParaRPr lang="ru-RU" sz="6000" b="1" dirty="0" smtClean="0"/>
          </a:p>
          <a:p>
            <a:endParaRPr lang="ru-RU" sz="6000" b="1" dirty="0"/>
          </a:p>
          <a:p>
            <a:r>
              <a:rPr lang="ru-RU" sz="6000" b="1" dirty="0" smtClean="0">
                <a:solidFill>
                  <a:srgbClr val="003BB0"/>
                </a:solidFill>
              </a:rPr>
              <a:t>хохотушки»</a:t>
            </a:r>
            <a:endParaRPr lang="ru-RU" sz="6000" b="1" dirty="0">
              <a:solidFill>
                <a:srgbClr val="003B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esktop\fon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Марина\Desktop\през день знаний\DSC06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57" y="2998427"/>
            <a:ext cx="3384375" cy="386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арина\Desktop\през день знаний\DSC061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1" y="0"/>
            <a:ext cx="4297019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Марина\Desktop\през день знаний\DSC061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745"/>
            <a:ext cx="4615664" cy="37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457" y="-745"/>
            <a:ext cx="233570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Дуэт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530909">
            <a:off x="6172523" y="4446011"/>
            <a:ext cx="3100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</a:rPr>
              <a:t>Паши</a:t>
            </a:r>
            <a:r>
              <a:rPr lang="ru-RU" sz="8800" b="1" dirty="0" smtClean="0"/>
              <a:t> </a:t>
            </a:r>
            <a:endParaRPr lang="ru-RU" sz="8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0888" y="2920421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38F61E"/>
                </a:solidFill>
              </a:rPr>
              <a:t>и</a:t>
            </a:r>
          </a:p>
        </p:txBody>
      </p:sp>
      <p:sp>
        <p:nvSpPr>
          <p:cNvPr id="5" name="Прямоугольник 4"/>
          <p:cNvSpPr/>
          <p:nvPr/>
        </p:nvSpPr>
        <p:spPr>
          <a:xfrm rot="19742874">
            <a:off x="-284726" y="4390118"/>
            <a:ext cx="43278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err="1" smtClean="0">
                <a:solidFill>
                  <a:srgbClr val="FF3300"/>
                </a:solidFill>
              </a:rPr>
              <a:t>Амелии</a:t>
            </a:r>
            <a:r>
              <a:rPr lang="ru-RU" sz="8800" b="1" dirty="0" smtClean="0">
                <a:solidFill>
                  <a:srgbClr val="FF3300"/>
                </a:solidFill>
              </a:rPr>
              <a:t> </a:t>
            </a:r>
            <a:endParaRPr lang="ru-RU" sz="88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на\Desktop\fon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Марина\Desktop\през день знаний\DSC06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178">
            <a:off x="272148" y="2904752"/>
            <a:ext cx="3783985" cy="364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арина\Desktop\през день знаний\DSC06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312">
            <a:off x="166693" y="-473043"/>
            <a:ext cx="3973673" cy="352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Марина\Desktop\през день знаний\DSC061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514">
            <a:off x="4946885" y="3183274"/>
            <a:ext cx="3908718" cy="34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Марина\Desktop\през день знаний\DSC061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211">
            <a:off x="4819302" y="-27209"/>
            <a:ext cx="4067583" cy="34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108888">
            <a:off x="1048203" y="2206819"/>
            <a:ext cx="573105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003BB0"/>
                </a:solidFill>
              </a:rPr>
              <a:t>Весёлый</a:t>
            </a:r>
          </a:p>
          <a:p>
            <a:r>
              <a:rPr lang="ru-RU" sz="6600" b="1" dirty="0" smtClean="0">
                <a:solidFill>
                  <a:srgbClr val="003BB0"/>
                </a:solidFill>
              </a:rPr>
              <a:t>                  танец</a:t>
            </a:r>
            <a:endParaRPr lang="ru-RU" sz="6600" b="1" dirty="0">
              <a:solidFill>
                <a:srgbClr val="003B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рина\Desktop\fon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Марина\Desktop\през день знаний\DSC061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60032" cy="434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Марина\Desktop\през день знаний\DSC061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960" y="2590800"/>
            <a:ext cx="500504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802935">
            <a:off x="623363" y="288381"/>
            <a:ext cx="837923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                             </a:t>
            </a:r>
            <a:r>
              <a:rPr lang="ru-RU" sz="4800" b="1" dirty="0" smtClean="0">
                <a:solidFill>
                  <a:srgbClr val="003BB0"/>
                </a:solidFill>
              </a:rPr>
              <a:t>«Здравствуй, </a:t>
            </a:r>
          </a:p>
          <a:p>
            <a:endParaRPr lang="ru-RU" sz="4800" b="1" dirty="0" smtClean="0"/>
          </a:p>
          <a:p>
            <a:endParaRPr lang="ru-RU" sz="4800" b="1" dirty="0"/>
          </a:p>
          <a:p>
            <a:endParaRPr lang="ru-RU" sz="4800" b="1" dirty="0" smtClean="0"/>
          </a:p>
          <a:p>
            <a:endParaRPr lang="ru-RU" sz="4800" b="1" dirty="0"/>
          </a:p>
          <a:p>
            <a:endParaRPr lang="ru-RU" sz="4800" b="1" dirty="0" smtClean="0"/>
          </a:p>
          <a:p>
            <a:endParaRPr lang="ru-RU" sz="4800" b="1" dirty="0"/>
          </a:p>
          <a:p>
            <a:r>
              <a:rPr lang="ru-RU" sz="5400" b="1" dirty="0" smtClean="0">
                <a:solidFill>
                  <a:srgbClr val="FF0000"/>
                </a:solidFill>
              </a:rPr>
              <a:t>Доктор  Айболит!»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97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14</cp:revision>
  <dcterms:created xsi:type="dcterms:W3CDTF">2013-09-16T15:05:18Z</dcterms:created>
  <dcterms:modified xsi:type="dcterms:W3CDTF">2013-10-11T07:52:04Z</dcterms:modified>
</cp:coreProperties>
</file>